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6.xml" ContentType="application/vnd.openxmlformats-officedocument.theme+xml"/>
  <Override PartName="/ppt/slideLayouts/slideLayout3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5" r:id="rId2"/>
    <p:sldMasterId id="2147483659" r:id="rId3"/>
    <p:sldMasterId id="2147483664" r:id="rId4"/>
    <p:sldMasterId id="2147483667" r:id="rId5"/>
    <p:sldMasterId id="2147483670" r:id="rId6"/>
    <p:sldMasterId id="2147483675" r:id="rId7"/>
  </p:sldMasterIdLst>
  <p:notesMasterIdLst>
    <p:notesMasterId r:id="rId29"/>
  </p:notesMasterIdLst>
  <p:sldIdLst>
    <p:sldId id="279" r:id="rId8"/>
    <p:sldId id="349" r:id="rId9"/>
    <p:sldId id="350" r:id="rId10"/>
    <p:sldId id="327" r:id="rId11"/>
    <p:sldId id="328" r:id="rId12"/>
    <p:sldId id="344" r:id="rId13"/>
    <p:sldId id="345" r:id="rId14"/>
    <p:sldId id="347" r:id="rId15"/>
    <p:sldId id="322" r:id="rId16"/>
    <p:sldId id="351" r:id="rId17"/>
    <p:sldId id="352" r:id="rId18"/>
    <p:sldId id="348" r:id="rId19"/>
    <p:sldId id="356" r:id="rId20"/>
    <p:sldId id="357" r:id="rId21"/>
    <p:sldId id="362" r:id="rId22"/>
    <p:sldId id="284" r:id="rId23"/>
    <p:sldId id="360" r:id="rId24"/>
    <p:sldId id="361" r:id="rId25"/>
    <p:sldId id="358" r:id="rId26"/>
    <p:sldId id="359" r:id="rId27"/>
    <p:sldId id="363" r:id="rId28"/>
  </p:sldIdLst>
  <p:sldSz cx="12192000" cy="6858000"/>
  <p:notesSz cx="6805613" cy="99441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2D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4" autoAdjust="0"/>
    <p:restoredTop sz="97505" autoAdjust="0"/>
  </p:normalViewPr>
  <p:slideViewPr>
    <p:cSldViewPr snapToGrid="0">
      <p:cViewPr varScale="1">
        <p:scale>
          <a:sx n="140" d="100"/>
          <a:sy n="140" d="100"/>
        </p:scale>
        <p:origin x="88" y="5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6" d="100"/>
          <a:sy n="126" d="100"/>
        </p:scale>
        <p:origin x="4060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8E1385-F260-4333-AE8C-8FE78A9A5439}" type="datetimeFigureOut">
              <a:rPr lang="da-DK" smtClean="0"/>
              <a:t>13-01-2026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56DD6-C9C6-449F-82B4-421C84CC6D8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09688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56DD6-C9C6-449F-82B4-421C84CC6D81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42719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56DD6-C9C6-449F-82B4-421C84CC6D81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47765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ladsholder til tekst 1"/>
          <p:cNvSpPr>
            <a:spLocks noGrp="1"/>
          </p:cNvSpPr>
          <p:nvPr>
            <p:ph type="body" sz="quarter" idx="10" hasCustomPrompt="1"/>
          </p:nvPr>
        </p:nvSpPr>
        <p:spPr>
          <a:xfrm>
            <a:off x="1238331" y="3270595"/>
            <a:ext cx="7344816" cy="136815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4000" b="0" kern="1200" baseline="0" noProof="0" dirty="0" smtClean="0">
                <a:solidFill>
                  <a:schemeClr val="bg1"/>
                </a:solidFill>
                <a:latin typeface="+mj-lt"/>
                <a:ea typeface="Roboto Condensed Light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 smtClean="0"/>
              <a:t>Presentation title should not be more than two lines</a:t>
            </a:r>
          </a:p>
          <a:p>
            <a:endParaRPr lang="da-DK" dirty="0"/>
          </a:p>
        </p:txBody>
      </p:sp>
      <p:sp>
        <p:nvSpPr>
          <p:cNvPr id="10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1247878" y="5070795"/>
            <a:ext cx="6120680" cy="36004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b="0" kern="1200" baseline="0" noProof="0" dirty="0" smtClean="0">
                <a:solidFill>
                  <a:schemeClr val="bg1"/>
                </a:solidFill>
                <a:latin typeface="+mn-lt"/>
                <a:ea typeface="Roboto Condensed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 smtClean="0"/>
              <a:t>Subtitle placeholder </a:t>
            </a:r>
          </a:p>
        </p:txBody>
      </p:sp>
      <p:sp>
        <p:nvSpPr>
          <p:cNvPr id="11" name="Pladsholder til dato 14"/>
          <p:cNvSpPr txBox="1">
            <a:spLocks/>
          </p:cNvSpPr>
          <p:nvPr userDrawn="1"/>
        </p:nvSpPr>
        <p:spPr>
          <a:xfrm>
            <a:off x="1238331" y="5589004"/>
            <a:ext cx="1231973" cy="273844"/>
          </a:xfrm>
          <a:prstGeom prst="rect">
            <a:avLst/>
          </a:prstGeom>
        </p:spPr>
        <p:txBody>
          <a:bodyPr/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094E77-980B-4C1F-8178-AD8CF5CFAF4B}" type="datetime1">
              <a:rPr lang="en-US" smtClean="0">
                <a:latin typeface="+mn-lt"/>
              </a:rPr>
              <a:pPr/>
              <a:t>1/13/2026</a:t>
            </a:fld>
            <a:endParaRPr lang="da-DK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86883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1/13/2026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677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1/13/2026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352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034578" y="2058706"/>
            <a:ext cx="4962996" cy="462043"/>
          </a:xfrm>
        </p:spPr>
        <p:txBody>
          <a:bodyPr anchor="b">
            <a:normAutofit/>
          </a:bodyPr>
          <a:lstStyle>
            <a:lvl1pPr marL="0" indent="0">
              <a:buNone/>
              <a:defRPr sz="18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 smtClean="0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1034578" y="2690949"/>
            <a:ext cx="4962997" cy="3498714"/>
          </a:xfr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dirty="0" smtClean="0"/>
              <a:t>Rediger typografien i masterens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199" y="2058705"/>
            <a:ext cx="4946905" cy="462043"/>
          </a:xfrm>
        </p:spPr>
        <p:txBody>
          <a:bodyPr anchor="b">
            <a:normAutofit/>
          </a:bodyPr>
          <a:lstStyle>
            <a:lvl1pPr marL="0" indent="0">
              <a:buNone/>
              <a:defRPr sz="18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 smtClean="0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690949"/>
            <a:ext cx="4946904" cy="3498714"/>
          </a:xfr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dirty="0" smtClean="0"/>
              <a:t>Rediger typografien i masterens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12" name="Pladsholder til dato 8"/>
          <p:cNvSpPr>
            <a:spLocks noGrp="1"/>
          </p:cNvSpPr>
          <p:nvPr>
            <p:ph type="dt" sz="half" idx="10"/>
          </p:nvPr>
        </p:nvSpPr>
        <p:spPr>
          <a:xfrm>
            <a:off x="9093926" y="62152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8ACAE6B7-07A6-4822-88D5-91A6838D7736}" type="datetimeFigureOut">
              <a:rPr lang="da-DK" smtClean="0"/>
              <a:pPr/>
              <a:t>13-01-2026</a:t>
            </a:fld>
            <a:endParaRPr lang="da-DK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034578" y="1385524"/>
            <a:ext cx="10084526" cy="460739"/>
          </a:xfrm>
        </p:spPr>
        <p:txBody>
          <a:bodyPr anchor="b">
            <a:no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67084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0" y="6314168"/>
            <a:ext cx="12192000" cy="548680"/>
          </a:xfrm>
          <a:prstGeom prst="rect">
            <a:avLst/>
          </a:prstGeom>
          <a:solidFill>
            <a:srgbClr val="0C2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/>
          </a:p>
        </p:txBody>
      </p:sp>
      <p:sp>
        <p:nvSpPr>
          <p:cNvPr id="13" name="Pladsholder til billede 12"/>
          <p:cNvSpPr>
            <a:spLocks noGrp="1"/>
          </p:cNvSpPr>
          <p:nvPr>
            <p:ph type="pic" sz="quarter" idx="13" hasCustomPrompt="1"/>
          </p:nvPr>
        </p:nvSpPr>
        <p:spPr>
          <a:xfrm>
            <a:off x="6948803" y="356659"/>
            <a:ext cx="4633599" cy="57169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67"/>
            </a:lvl1pPr>
          </a:lstStyle>
          <a:p>
            <a:r>
              <a:rPr lang="en-US" noProof="0" dirty="0"/>
              <a:t>Insert picture</a:t>
            </a:r>
          </a:p>
        </p:txBody>
      </p:sp>
      <p:sp>
        <p:nvSpPr>
          <p:cNvPr id="16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1" y="1561573"/>
            <a:ext cx="6038824" cy="451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800"/>
              </a:spcAft>
              <a:buClrTx/>
              <a:buFont typeface="Arial" panose="020B0604020202020204" pitchFamily="34" charset="0"/>
              <a:buNone/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4" name="Pladsholder til titel 1"/>
          <p:cNvSpPr>
            <a:spLocks noGrp="1"/>
          </p:cNvSpPr>
          <p:nvPr>
            <p:ph type="title" hasCustomPrompt="1"/>
          </p:nvPr>
        </p:nvSpPr>
        <p:spPr>
          <a:xfrm>
            <a:off x="609601" y="274639"/>
            <a:ext cx="6038824" cy="1143000"/>
          </a:xfrm>
          <a:prstGeom prst="rect">
            <a:avLst/>
          </a:prstGeom>
        </p:spPr>
        <p:txBody>
          <a:bodyPr vert="horz" lIns="81869" tIns="40934" rIns="81869" bIns="40934" rtlCol="0" anchor="ctr">
            <a:normAutofit/>
          </a:bodyPr>
          <a:lstStyle>
            <a:lvl1pPr>
              <a:defRPr sz="4800"/>
            </a:lvl1pPr>
          </a:lstStyle>
          <a:p>
            <a:r>
              <a:rPr lang="en-US" noProof="0" dirty="0" err="1"/>
              <a:t>Titel</a:t>
            </a:r>
            <a:endParaRPr lang="en-US" noProof="0" dirty="0"/>
          </a:p>
        </p:txBody>
      </p:sp>
      <p:sp>
        <p:nvSpPr>
          <p:cNvPr id="25" name="Pladsholder til dato 14"/>
          <p:cNvSpPr>
            <a:spLocks noGrp="1"/>
          </p:cNvSpPr>
          <p:nvPr>
            <p:ph type="dt" sz="half" idx="2"/>
          </p:nvPr>
        </p:nvSpPr>
        <p:spPr>
          <a:xfrm>
            <a:off x="9733957" y="6405946"/>
            <a:ext cx="1642631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fld id="{8B094E77-980B-4C1F-8178-AD8CF5CFAF4B}" type="datetime1">
              <a:rPr lang="en-US" smtClean="0"/>
              <a:pPr/>
              <a:t>1/14/2026</a:t>
            </a:fld>
            <a:endParaRPr lang="da-DK" dirty="0"/>
          </a:p>
        </p:txBody>
      </p:sp>
      <p:sp>
        <p:nvSpPr>
          <p:cNvPr id="26" name="Pladsholder til slidenummer 15"/>
          <p:cNvSpPr>
            <a:spLocks noGrp="1"/>
          </p:cNvSpPr>
          <p:nvPr>
            <p:ph type="sldNum" sz="quarter" idx="4"/>
          </p:nvPr>
        </p:nvSpPr>
        <p:spPr>
          <a:xfrm>
            <a:off x="11376587" y="6409937"/>
            <a:ext cx="672075" cy="361135"/>
          </a:xfrm>
          <a:prstGeom prst="rect">
            <a:avLst/>
          </a:prstGeom>
        </p:spPr>
        <p:txBody>
          <a:bodyPr anchor="ctr" anchorCtr="0"/>
          <a:lstStyle>
            <a:lvl1pPr>
              <a:defRPr sz="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1" name="Billed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1" y="6405946"/>
            <a:ext cx="1813122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7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1B4C6A-FC10-1448-1E27-DF64D1240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B3797-5696-4551-A412-F4AD4240D894}" type="datetime4">
              <a:rPr lang="en-GB" smtClean="0"/>
              <a:t>14 January 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5B82B7-12B0-864B-83F7-D649A621B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7DAA7C-CC91-E906-0AE1-7AD8B8540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39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1" y="1566509"/>
            <a:ext cx="10972801" cy="42627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ClrTx/>
              <a:buFont typeface="Arial" panose="020B0604020202020204" pitchFamily="34" charset="0"/>
              <a:buNone/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Pladsholder til titel 1"/>
          <p:cNvSpPr>
            <a:spLocks noGrp="1"/>
          </p:cNvSpPr>
          <p:nvPr>
            <p:ph type="title" hasCustomPrompt="1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81869" tIns="40934" rIns="81869" bIns="40934" rtlCol="0" anchor="ctr">
            <a:normAutofit/>
          </a:bodyPr>
          <a:lstStyle>
            <a:lvl1pPr>
              <a:defRPr/>
            </a:lvl1pPr>
          </a:lstStyle>
          <a:p>
            <a:r>
              <a:rPr lang="en-US" noProof="0" dirty="0" smtClean="0"/>
              <a:t>Title</a:t>
            </a:r>
            <a:endParaRPr lang="en-US" noProof="0" dirty="0"/>
          </a:p>
        </p:txBody>
      </p:sp>
      <p:sp>
        <p:nvSpPr>
          <p:cNvPr id="14" name="Pladsholder til dato 14"/>
          <p:cNvSpPr>
            <a:spLocks noGrp="1"/>
          </p:cNvSpPr>
          <p:nvPr>
            <p:ph type="dt" sz="half" idx="2"/>
          </p:nvPr>
        </p:nvSpPr>
        <p:spPr>
          <a:xfrm>
            <a:off x="9733957" y="6405946"/>
            <a:ext cx="1642631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8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fld id="{8B094E77-980B-4C1F-8178-AD8CF5CFAF4B}" type="datetime1">
              <a:rPr lang="en-US" smtClean="0"/>
              <a:pPr/>
              <a:t>1/13/2026</a:t>
            </a:fld>
            <a:endParaRPr lang="da-DK" dirty="0"/>
          </a:p>
        </p:txBody>
      </p:sp>
      <p:sp>
        <p:nvSpPr>
          <p:cNvPr id="15" name="Pladsholder til slidenummer 15"/>
          <p:cNvSpPr>
            <a:spLocks noGrp="1"/>
          </p:cNvSpPr>
          <p:nvPr>
            <p:ph type="sldNum" sz="quarter" idx="4"/>
          </p:nvPr>
        </p:nvSpPr>
        <p:spPr>
          <a:xfrm>
            <a:off x="11376587" y="6409937"/>
            <a:ext cx="672075" cy="361135"/>
          </a:xfrm>
          <a:prstGeom prst="rect">
            <a:avLst/>
          </a:prstGeom>
        </p:spPr>
        <p:txBody>
          <a:bodyPr anchor="ctr" anchorCtr="0"/>
          <a:lstStyle>
            <a:lvl1pPr>
              <a:defRPr sz="8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2874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40B81822-3D96-4344-807F-41D29B6F97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1" y="1566508"/>
            <a:ext cx="5291859" cy="45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Aft>
                <a:spcPts val="800"/>
              </a:spcAft>
              <a:buNone/>
              <a:defRPr sz="1867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 noProof="0" dirty="0"/>
          </a:p>
        </p:txBody>
      </p:sp>
      <p:sp>
        <p:nvSpPr>
          <p:cNvPr id="9" name="Pladsholder til tekst 5">
            <a:extLst>
              <a:ext uri="{FF2B5EF4-FFF2-40B4-BE49-F238E27FC236}">
                <a16:creationId xmlns:a16="http://schemas.microsoft.com/office/drawing/2014/main" id="{40B81822-3D96-4344-807F-41D29B6F979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83545" y="1566508"/>
            <a:ext cx="5298857" cy="45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Aft>
                <a:spcPts val="800"/>
              </a:spcAft>
              <a:buNone/>
              <a:defRPr sz="1867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 noProof="0" dirty="0"/>
          </a:p>
        </p:txBody>
      </p:sp>
      <p:sp>
        <p:nvSpPr>
          <p:cNvPr id="14" name="Pladsholder til dato 14"/>
          <p:cNvSpPr>
            <a:spLocks noGrp="1"/>
          </p:cNvSpPr>
          <p:nvPr>
            <p:ph type="dt" sz="half" idx="2"/>
          </p:nvPr>
        </p:nvSpPr>
        <p:spPr>
          <a:xfrm>
            <a:off x="9733957" y="6405946"/>
            <a:ext cx="1642631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8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fld id="{8B094E77-980B-4C1F-8178-AD8CF5CFAF4B}" type="datetime1">
              <a:rPr lang="en-US" smtClean="0"/>
              <a:pPr/>
              <a:t>1/13/2026</a:t>
            </a:fld>
            <a:endParaRPr lang="da-DK" dirty="0"/>
          </a:p>
        </p:txBody>
      </p:sp>
      <p:sp>
        <p:nvSpPr>
          <p:cNvPr id="17" name="Pladsholder til slidenummer 15"/>
          <p:cNvSpPr>
            <a:spLocks noGrp="1"/>
          </p:cNvSpPr>
          <p:nvPr>
            <p:ph type="sldNum" sz="quarter" idx="4"/>
          </p:nvPr>
        </p:nvSpPr>
        <p:spPr>
          <a:xfrm>
            <a:off x="11376587" y="6409937"/>
            <a:ext cx="672075" cy="361135"/>
          </a:xfrm>
          <a:prstGeom prst="rect">
            <a:avLst/>
          </a:prstGeom>
        </p:spPr>
        <p:txBody>
          <a:bodyPr anchor="ctr" anchorCtr="0"/>
          <a:lstStyle>
            <a:lvl1pPr>
              <a:defRPr sz="8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9" name="Pladsholder til titel 1"/>
          <p:cNvSpPr>
            <a:spLocks noGrp="1"/>
          </p:cNvSpPr>
          <p:nvPr>
            <p:ph type="title" hasCustomPrompt="1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81869" tIns="40934" rIns="81869" bIns="40934" rtlCol="0" anchor="ctr">
            <a:normAutofit/>
          </a:bodyPr>
          <a:lstStyle>
            <a:lvl1pPr>
              <a:defRPr/>
            </a:lvl1pPr>
          </a:lstStyle>
          <a:p>
            <a:r>
              <a:rPr lang="en-US" noProof="0" dirty="0" smtClean="0"/>
              <a:t>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0951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40B81822-3D96-4344-807F-41D29B6F97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566508"/>
            <a:ext cx="3278155" cy="45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Aft>
                <a:spcPts val="800"/>
              </a:spcAft>
              <a:buNone/>
              <a:defRPr sz="1867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 noProof="0" dirty="0"/>
          </a:p>
        </p:txBody>
      </p:sp>
      <p:sp>
        <p:nvSpPr>
          <p:cNvPr id="9" name="Pladsholder til tekst 5">
            <a:extLst>
              <a:ext uri="{FF2B5EF4-FFF2-40B4-BE49-F238E27FC236}">
                <a16:creationId xmlns:a16="http://schemas.microsoft.com/office/drawing/2014/main" id="{40B81822-3D96-4344-807F-41D29B6F979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14065" y="1566508"/>
            <a:ext cx="3278400" cy="45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Aft>
                <a:spcPts val="800"/>
              </a:spcAft>
              <a:buNone/>
              <a:defRPr sz="1867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 noProof="0" dirty="0"/>
          </a:p>
        </p:txBody>
      </p:sp>
      <p:sp>
        <p:nvSpPr>
          <p:cNvPr id="11" name="Pladsholder til tekst 5">
            <a:extLst>
              <a:ext uri="{FF2B5EF4-FFF2-40B4-BE49-F238E27FC236}">
                <a16:creationId xmlns:a16="http://schemas.microsoft.com/office/drawing/2014/main" id="{40B81822-3D96-4344-807F-41D29B6F979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66452" y="1566508"/>
            <a:ext cx="3278400" cy="45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Aft>
                <a:spcPts val="800"/>
              </a:spcAft>
              <a:buNone/>
              <a:defRPr sz="1867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 noProof="0" dirty="0"/>
          </a:p>
        </p:txBody>
      </p:sp>
      <p:sp>
        <p:nvSpPr>
          <p:cNvPr id="14" name="Pladsholder til dato 14"/>
          <p:cNvSpPr>
            <a:spLocks noGrp="1"/>
          </p:cNvSpPr>
          <p:nvPr>
            <p:ph type="dt" sz="half" idx="2"/>
          </p:nvPr>
        </p:nvSpPr>
        <p:spPr>
          <a:xfrm>
            <a:off x="9733957" y="6405946"/>
            <a:ext cx="1642631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8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fld id="{8B094E77-980B-4C1F-8178-AD8CF5CFAF4B}" type="datetime1">
              <a:rPr lang="en-US" smtClean="0"/>
              <a:pPr/>
              <a:t>1/13/2026</a:t>
            </a:fld>
            <a:endParaRPr lang="da-DK" dirty="0"/>
          </a:p>
        </p:txBody>
      </p:sp>
      <p:sp>
        <p:nvSpPr>
          <p:cNvPr id="19" name="Pladsholder til slidenummer 15"/>
          <p:cNvSpPr>
            <a:spLocks noGrp="1"/>
          </p:cNvSpPr>
          <p:nvPr>
            <p:ph type="sldNum" sz="quarter" idx="4"/>
          </p:nvPr>
        </p:nvSpPr>
        <p:spPr>
          <a:xfrm>
            <a:off x="11376587" y="6409937"/>
            <a:ext cx="672075" cy="361135"/>
          </a:xfrm>
          <a:prstGeom prst="rect">
            <a:avLst/>
          </a:prstGeom>
        </p:spPr>
        <p:txBody>
          <a:bodyPr anchor="ctr" anchorCtr="0"/>
          <a:lstStyle>
            <a:lvl1pPr>
              <a:defRPr sz="8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0" name="Pladsholder til titel 1"/>
          <p:cNvSpPr>
            <a:spLocks noGrp="1"/>
          </p:cNvSpPr>
          <p:nvPr>
            <p:ph type="title" hasCustomPrompt="1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81869" tIns="40934" rIns="81869" bIns="40934" rtlCol="0" anchor="ctr">
            <a:normAutofit/>
          </a:bodyPr>
          <a:lstStyle>
            <a:lvl1pPr>
              <a:defRPr/>
            </a:lvl1pPr>
          </a:lstStyle>
          <a:p>
            <a:r>
              <a:rPr lang="en-US" noProof="0" dirty="0" smtClean="0"/>
              <a:t>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6467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0" y="6314168"/>
            <a:ext cx="12192000" cy="548680"/>
          </a:xfrm>
          <a:prstGeom prst="rect">
            <a:avLst/>
          </a:prstGeom>
          <a:solidFill>
            <a:srgbClr val="0C2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/>
          </a:p>
        </p:txBody>
      </p:sp>
      <p:sp>
        <p:nvSpPr>
          <p:cNvPr id="15" name="Pladsholder til tabel 2"/>
          <p:cNvSpPr>
            <a:spLocks noGrp="1"/>
          </p:cNvSpPr>
          <p:nvPr>
            <p:ph type="tbl" sz="quarter" idx="15" hasCustomPrompt="1"/>
          </p:nvPr>
        </p:nvSpPr>
        <p:spPr>
          <a:xfrm>
            <a:off x="609601" y="1575203"/>
            <a:ext cx="10972800" cy="44460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67" baseline="0"/>
            </a:lvl1pPr>
          </a:lstStyle>
          <a:p>
            <a:r>
              <a:rPr lang="en-US" noProof="0" dirty="0" smtClean="0"/>
              <a:t>Insert table</a:t>
            </a:r>
            <a:endParaRPr lang="en-US" noProof="0" dirty="0"/>
          </a:p>
        </p:txBody>
      </p:sp>
      <p:sp>
        <p:nvSpPr>
          <p:cNvPr id="12" name="Pladsholder til titel 1"/>
          <p:cNvSpPr>
            <a:spLocks noGrp="1"/>
          </p:cNvSpPr>
          <p:nvPr>
            <p:ph type="title" hasCustomPrompt="1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81869" tIns="40934" rIns="81869" bIns="40934" rtlCol="0" anchor="ctr">
            <a:normAutofit/>
          </a:bodyPr>
          <a:lstStyle>
            <a:lvl1pPr>
              <a:defRPr/>
            </a:lvl1pPr>
          </a:lstStyle>
          <a:p>
            <a:r>
              <a:rPr lang="en-US" noProof="0" dirty="0" smtClean="0"/>
              <a:t>Title</a:t>
            </a:r>
            <a:endParaRPr lang="en-US" noProof="0" dirty="0"/>
          </a:p>
        </p:txBody>
      </p:sp>
      <p:sp>
        <p:nvSpPr>
          <p:cNvPr id="23" name="Pladsholder til dato 14"/>
          <p:cNvSpPr>
            <a:spLocks noGrp="1"/>
          </p:cNvSpPr>
          <p:nvPr>
            <p:ph type="dt" sz="half" idx="2"/>
          </p:nvPr>
        </p:nvSpPr>
        <p:spPr>
          <a:xfrm>
            <a:off x="9733957" y="6405946"/>
            <a:ext cx="1642631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8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fld id="{8B094E77-980B-4C1F-8178-AD8CF5CFAF4B}" type="datetime1">
              <a:rPr lang="en-US" smtClean="0"/>
              <a:pPr/>
              <a:t>1/13/2026</a:t>
            </a:fld>
            <a:endParaRPr lang="da-DK" dirty="0"/>
          </a:p>
        </p:txBody>
      </p:sp>
      <p:sp>
        <p:nvSpPr>
          <p:cNvPr id="24" name="Pladsholder til slidenummer 15"/>
          <p:cNvSpPr>
            <a:spLocks noGrp="1"/>
          </p:cNvSpPr>
          <p:nvPr>
            <p:ph type="sldNum" sz="quarter" idx="4"/>
          </p:nvPr>
        </p:nvSpPr>
        <p:spPr>
          <a:xfrm>
            <a:off x="11376587" y="6409937"/>
            <a:ext cx="672075" cy="361135"/>
          </a:xfrm>
          <a:prstGeom prst="rect">
            <a:avLst/>
          </a:prstGeom>
        </p:spPr>
        <p:txBody>
          <a:bodyPr anchor="ctr" anchorCtr="0"/>
          <a:lstStyle>
            <a:lvl1pPr>
              <a:defRPr sz="8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3" name="Billed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1" y="6405946"/>
            <a:ext cx="1813122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0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0" y="6314168"/>
            <a:ext cx="12192000" cy="548680"/>
          </a:xfrm>
          <a:prstGeom prst="rect">
            <a:avLst/>
          </a:prstGeom>
          <a:solidFill>
            <a:srgbClr val="0C2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/>
          </a:p>
        </p:txBody>
      </p:sp>
      <p:sp>
        <p:nvSpPr>
          <p:cNvPr id="13" name="Pladsholder til billede 12"/>
          <p:cNvSpPr>
            <a:spLocks noGrp="1"/>
          </p:cNvSpPr>
          <p:nvPr>
            <p:ph type="pic" sz="quarter" idx="13" hasCustomPrompt="1"/>
          </p:nvPr>
        </p:nvSpPr>
        <p:spPr>
          <a:xfrm>
            <a:off x="6948803" y="356659"/>
            <a:ext cx="4633599" cy="57169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67"/>
            </a:lvl1pPr>
          </a:lstStyle>
          <a:p>
            <a:r>
              <a:rPr lang="en-US" noProof="0" dirty="0" smtClean="0"/>
              <a:t>Insert picture</a:t>
            </a:r>
            <a:endParaRPr lang="en-US" noProof="0" dirty="0"/>
          </a:p>
        </p:txBody>
      </p:sp>
      <p:sp>
        <p:nvSpPr>
          <p:cNvPr id="16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1" y="1561573"/>
            <a:ext cx="6038824" cy="451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800"/>
              </a:spcAft>
              <a:buClrTx/>
              <a:buFont typeface="Arial" panose="020B0604020202020204" pitchFamily="34" charset="0"/>
              <a:buNone/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4" name="Pladsholder til titel 1"/>
          <p:cNvSpPr>
            <a:spLocks noGrp="1"/>
          </p:cNvSpPr>
          <p:nvPr>
            <p:ph type="title" hasCustomPrompt="1"/>
          </p:nvPr>
        </p:nvSpPr>
        <p:spPr>
          <a:xfrm>
            <a:off x="609601" y="274639"/>
            <a:ext cx="6038824" cy="1143000"/>
          </a:xfrm>
          <a:prstGeom prst="rect">
            <a:avLst/>
          </a:prstGeom>
        </p:spPr>
        <p:txBody>
          <a:bodyPr vert="horz" lIns="81869" tIns="40934" rIns="81869" bIns="40934" rtlCol="0" anchor="ctr">
            <a:normAutofit/>
          </a:bodyPr>
          <a:lstStyle>
            <a:lvl1pPr>
              <a:defRPr sz="4800"/>
            </a:lvl1pPr>
          </a:lstStyle>
          <a:p>
            <a:r>
              <a:rPr lang="en-US" noProof="0" dirty="0" smtClean="0"/>
              <a:t>Title</a:t>
            </a:r>
            <a:endParaRPr lang="en-US" noProof="0" dirty="0"/>
          </a:p>
        </p:txBody>
      </p:sp>
      <p:sp>
        <p:nvSpPr>
          <p:cNvPr id="25" name="Pladsholder til dato 14"/>
          <p:cNvSpPr>
            <a:spLocks noGrp="1"/>
          </p:cNvSpPr>
          <p:nvPr>
            <p:ph type="dt" sz="half" idx="2"/>
          </p:nvPr>
        </p:nvSpPr>
        <p:spPr>
          <a:xfrm>
            <a:off x="9733957" y="6405946"/>
            <a:ext cx="1642631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8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fld id="{8B094E77-980B-4C1F-8178-AD8CF5CFAF4B}" type="datetime1">
              <a:rPr lang="en-US" smtClean="0"/>
              <a:pPr/>
              <a:t>1/13/2026</a:t>
            </a:fld>
            <a:endParaRPr lang="da-DK" dirty="0"/>
          </a:p>
        </p:txBody>
      </p:sp>
      <p:sp>
        <p:nvSpPr>
          <p:cNvPr id="26" name="Pladsholder til slidenummer 15"/>
          <p:cNvSpPr>
            <a:spLocks noGrp="1"/>
          </p:cNvSpPr>
          <p:nvPr>
            <p:ph type="sldNum" sz="quarter" idx="4"/>
          </p:nvPr>
        </p:nvSpPr>
        <p:spPr>
          <a:xfrm>
            <a:off x="11376587" y="6409937"/>
            <a:ext cx="672075" cy="361135"/>
          </a:xfrm>
          <a:prstGeom prst="rect">
            <a:avLst/>
          </a:prstGeom>
        </p:spPr>
        <p:txBody>
          <a:bodyPr anchor="ctr" anchorCtr="0"/>
          <a:lstStyle>
            <a:lvl1pPr>
              <a:defRPr sz="8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1" name="Billed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1" y="6405946"/>
            <a:ext cx="1813122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6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1"/>
          <p:cNvSpPr>
            <a:spLocks noGrp="1"/>
          </p:cNvSpPr>
          <p:nvPr>
            <p:ph type="body" sz="quarter" idx="10" hasCustomPrompt="1"/>
          </p:nvPr>
        </p:nvSpPr>
        <p:spPr>
          <a:xfrm>
            <a:off x="1238331" y="3270595"/>
            <a:ext cx="7344816" cy="136815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4000" b="0" kern="1200" baseline="0" noProof="0" dirty="0" smtClean="0">
                <a:solidFill>
                  <a:schemeClr val="bg1"/>
                </a:solidFill>
                <a:latin typeface="+mj-lt"/>
                <a:ea typeface="Roboto Condensed Light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 smtClean="0"/>
              <a:t>Presentation title should not be more than two lines</a:t>
            </a:r>
          </a:p>
          <a:p>
            <a:endParaRPr lang="da-DK" dirty="0"/>
          </a:p>
        </p:txBody>
      </p:sp>
      <p:sp>
        <p:nvSpPr>
          <p:cNvPr id="5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1247878" y="5070795"/>
            <a:ext cx="6120680" cy="36004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b="0" kern="1200" baseline="0" noProof="0" dirty="0" smtClean="0">
                <a:solidFill>
                  <a:schemeClr val="bg1"/>
                </a:solidFill>
                <a:latin typeface="+mn-lt"/>
                <a:ea typeface="Roboto Condensed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 smtClean="0"/>
              <a:t>Subtitle placeholder </a:t>
            </a:r>
          </a:p>
          <a:p>
            <a:endParaRPr lang="da-DK" dirty="0"/>
          </a:p>
        </p:txBody>
      </p:sp>
      <p:sp>
        <p:nvSpPr>
          <p:cNvPr id="8" name="Pladsholder til dato 14"/>
          <p:cNvSpPr txBox="1">
            <a:spLocks/>
          </p:cNvSpPr>
          <p:nvPr userDrawn="1"/>
        </p:nvSpPr>
        <p:spPr>
          <a:xfrm>
            <a:off x="1238331" y="5589004"/>
            <a:ext cx="1231973" cy="273844"/>
          </a:xfrm>
          <a:prstGeom prst="rect">
            <a:avLst/>
          </a:prstGeom>
        </p:spPr>
        <p:txBody>
          <a:bodyPr/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094E77-980B-4C1F-8178-AD8CF5CFAF4B}" type="datetime1">
              <a:rPr lang="en-US" smtClean="0">
                <a:latin typeface="+mn-lt"/>
              </a:rPr>
              <a:pPr/>
              <a:t>1/13/2026</a:t>
            </a:fld>
            <a:endParaRPr lang="da-DK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4470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 userDrawn="1"/>
        </p:nvSpPr>
        <p:spPr>
          <a:xfrm>
            <a:off x="0" y="6314168"/>
            <a:ext cx="12192000" cy="548680"/>
          </a:xfrm>
          <a:prstGeom prst="rect">
            <a:avLst/>
          </a:prstGeom>
          <a:solidFill>
            <a:srgbClr val="0C2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/>
          </a:p>
        </p:txBody>
      </p:sp>
      <p:sp>
        <p:nvSpPr>
          <p:cNvPr id="9" name="Rektangel 8"/>
          <p:cNvSpPr/>
          <p:nvPr userDrawn="1"/>
        </p:nvSpPr>
        <p:spPr>
          <a:xfrm>
            <a:off x="6864088" y="0"/>
            <a:ext cx="5327913" cy="6858000"/>
          </a:xfrm>
          <a:prstGeom prst="rect">
            <a:avLst/>
          </a:prstGeom>
          <a:solidFill>
            <a:srgbClr val="0C2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dirty="0"/>
          </a:p>
        </p:txBody>
      </p:sp>
      <p:sp>
        <p:nvSpPr>
          <p:cNvPr id="28" name="Pladsholder til indhold 27"/>
          <p:cNvSpPr>
            <a:spLocks noGrp="1"/>
          </p:cNvSpPr>
          <p:nvPr>
            <p:ph sz="quarter" idx="16" hasCustomPrompt="1"/>
          </p:nvPr>
        </p:nvSpPr>
        <p:spPr>
          <a:xfrm>
            <a:off x="7150558" y="768040"/>
            <a:ext cx="4802092" cy="53055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Insert picture, table, graph, etc.</a:t>
            </a:r>
            <a:endParaRPr lang="en-US" noProof="0" dirty="0"/>
          </a:p>
        </p:txBody>
      </p:sp>
      <p:sp>
        <p:nvSpPr>
          <p:cNvPr id="11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1" y="1561573"/>
            <a:ext cx="6038824" cy="451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800"/>
              </a:spcAft>
              <a:buClrTx/>
              <a:buFont typeface="Arial" panose="020B0604020202020204" pitchFamily="34" charset="0"/>
              <a:buNone/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Pladsholder til titel 1"/>
          <p:cNvSpPr>
            <a:spLocks noGrp="1"/>
          </p:cNvSpPr>
          <p:nvPr>
            <p:ph type="title" hasCustomPrompt="1"/>
          </p:nvPr>
        </p:nvSpPr>
        <p:spPr>
          <a:xfrm>
            <a:off x="609601" y="274639"/>
            <a:ext cx="6038824" cy="1143000"/>
          </a:xfrm>
          <a:prstGeom prst="rect">
            <a:avLst/>
          </a:prstGeom>
        </p:spPr>
        <p:txBody>
          <a:bodyPr vert="horz" lIns="81869" tIns="40934" rIns="81869" bIns="40934" rtlCol="0" anchor="ctr">
            <a:normAutofit/>
          </a:bodyPr>
          <a:lstStyle>
            <a:lvl1pPr>
              <a:defRPr sz="4800"/>
            </a:lvl1pPr>
          </a:lstStyle>
          <a:p>
            <a:r>
              <a:rPr lang="en-US" noProof="0" dirty="0" smtClean="0"/>
              <a:t>Title</a:t>
            </a:r>
            <a:endParaRPr lang="en-US" noProof="0" dirty="0"/>
          </a:p>
        </p:txBody>
      </p:sp>
      <p:sp>
        <p:nvSpPr>
          <p:cNvPr id="20" name="Pladsholder til dato 14"/>
          <p:cNvSpPr>
            <a:spLocks noGrp="1"/>
          </p:cNvSpPr>
          <p:nvPr>
            <p:ph type="dt" sz="half" idx="2"/>
          </p:nvPr>
        </p:nvSpPr>
        <p:spPr>
          <a:xfrm>
            <a:off x="9733957" y="6405946"/>
            <a:ext cx="1642631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8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fld id="{8B094E77-980B-4C1F-8178-AD8CF5CFAF4B}" type="datetime1">
              <a:rPr lang="en-US" smtClean="0"/>
              <a:pPr/>
              <a:t>1/13/2026</a:t>
            </a:fld>
            <a:endParaRPr lang="da-DK" dirty="0"/>
          </a:p>
        </p:txBody>
      </p:sp>
      <p:sp>
        <p:nvSpPr>
          <p:cNvPr id="21" name="Pladsholder til slidenummer 15"/>
          <p:cNvSpPr>
            <a:spLocks noGrp="1"/>
          </p:cNvSpPr>
          <p:nvPr>
            <p:ph type="sldNum" sz="quarter" idx="4"/>
          </p:nvPr>
        </p:nvSpPr>
        <p:spPr>
          <a:xfrm>
            <a:off x="11376587" y="6409937"/>
            <a:ext cx="672075" cy="361135"/>
          </a:xfrm>
          <a:prstGeom prst="rect">
            <a:avLst/>
          </a:prstGeom>
        </p:spPr>
        <p:txBody>
          <a:bodyPr anchor="ctr" anchorCtr="0"/>
          <a:lstStyle>
            <a:lvl1pPr>
              <a:defRPr sz="8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4" name="Billed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1" y="6405946"/>
            <a:ext cx="1813122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7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67"/>
            </a:lvl1pPr>
          </a:lstStyle>
          <a:p>
            <a:r>
              <a:rPr lang="en-US" noProof="0" dirty="0" smtClean="0"/>
              <a:t>Insert picture</a:t>
            </a:r>
            <a:endParaRPr lang="en-US" noProof="0" dirty="0"/>
          </a:p>
        </p:txBody>
      </p:sp>
      <p:sp>
        <p:nvSpPr>
          <p:cNvPr id="10" name="Rektangel 9"/>
          <p:cNvSpPr/>
          <p:nvPr userDrawn="1"/>
        </p:nvSpPr>
        <p:spPr>
          <a:xfrm>
            <a:off x="0" y="6314168"/>
            <a:ext cx="12192000" cy="548680"/>
          </a:xfrm>
          <a:prstGeom prst="rect">
            <a:avLst/>
          </a:prstGeom>
          <a:solidFill>
            <a:srgbClr val="0C2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/>
          </a:p>
        </p:txBody>
      </p:sp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725" y="264223"/>
            <a:ext cx="1296000" cy="486936"/>
          </a:xfrm>
          <a:prstGeom prst="rect">
            <a:avLst/>
          </a:prstGeom>
        </p:spPr>
      </p:pic>
      <p:sp>
        <p:nvSpPr>
          <p:cNvPr id="7" name="Pladsholder til dato 14"/>
          <p:cNvSpPr>
            <a:spLocks noGrp="1"/>
          </p:cNvSpPr>
          <p:nvPr>
            <p:ph type="dt" sz="half" idx="2"/>
          </p:nvPr>
        </p:nvSpPr>
        <p:spPr>
          <a:xfrm>
            <a:off x="9748375" y="6405946"/>
            <a:ext cx="1642631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8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fld id="{8B094E77-980B-4C1F-8178-AD8CF5CFAF4B}" type="datetime1">
              <a:rPr lang="en-US" smtClean="0"/>
              <a:pPr/>
              <a:t>1/13/2026</a:t>
            </a:fld>
            <a:endParaRPr lang="da-DK" dirty="0"/>
          </a:p>
        </p:txBody>
      </p:sp>
      <p:sp>
        <p:nvSpPr>
          <p:cNvPr id="8" name="Pladsholder til slidenummer 15"/>
          <p:cNvSpPr>
            <a:spLocks noGrp="1"/>
          </p:cNvSpPr>
          <p:nvPr>
            <p:ph type="sldNum" sz="quarter" idx="4"/>
          </p:nvPr>
        </p:nvSpPr>
        <p:spPr>
          <a:xfrm>
            <a:off x="11391005" y="6409937"/>
            <a:ext cx="672075" cy="361135"/>
          </a:xfrm>
          <a:prstGeom prst="rect">
            <a:avLst/>
          </a:prstGeom>
        </p:spPr>
        <p:txBody>
          <a:bodyPr anchor="ctr" anchorCtr="0"/>
          <a:lstStyle>
            <a:lvl1pPr>
              <a:defRPr sz="80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1" y="6405946"/>
            <a:ext cx="1813122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0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 box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/>
          <p:cNvSpPr/>
          <p:nvPr userDrawn="1"/>
        </p:nvSpPr>
        <p:spPr>
          <a:xfrm>
            <a:off x="0" y="6314168"/>
            <a:ext cx="12192000" cy="548680"/>
          </a:xfrm>
          <a:prstGeom prst="rect">
            <a:avLst/>
          </a:prstGeom>
          <a:solidFill>
            <a:srgbClr val="0C2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/>
          </a:p>
        </p:txBody>
      </p:sp>
      <p:sp>
        <p:nvSpPr>
          <p:cNvPr id="24" name="Rektangel 23"/>
          <p:cNvSpPr/>
          <p:nvPr userDrawn="1"/>
        </p:nvSpPr>
        <p:spPr>
          <a:xfrm>
            <a:off x="1295467" y="1888467"/>
            <a:ext cx="2880000" cy="3840000"/>
          </a:xfrm>
          <a:prstGeom prst="rect">
            <a:avLst/>
          </a:prstGeom>
          <a:solidFill>
            <a:srgbClr val="0C2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Ins="96000" rtlCol="0" anchor="ctr"/>
          <a:lstStyle/>
          <a:p>
            <a:pPr algn="ctr"/>
            <a:endParaRPr lang="en-US" sz="2400" noProof="0" dirty="0"/>
          </a:p>
        </p:txBody>
      </p:sp>
      <p:sp>
        <p:nvSpPr>
          <p:cNvPr id="25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94389" y="1888467"/>
            <a:ext cx="2881079" cy="7963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Clr>
                <a:srgbClr val="FF0000"/>
              </a:buClr>
              <a:buFontTx/>
              <a:buNone/>
              <a:defRPr sz="2133" cap="all" baseline="0">
                <a:solidFill>
                  <a:schemeClr val="bg1"/>
                </a:solidFill>
                <a:latin typeface="+mn-lt"/>
                <a:ea typeface="Roboto Condensed" panose="02000000000000000000" pitchFamily="2" charset="0"/>
              </a:defRPr>
            </a:lvl1pPr>
          </a:lstStyle>
          <a:p>
            <a:pPr lvl="0"/>
            <a:r>
              <a:rPr lang="en-US" noProof="0" dirty="0" smtClean="0"/>
              <a:t>FACT</a:t>
            </a:r>
          </a:p>
        </p:txBody>
      </p:sp>
      <p:sp>
        <p:nvSpPr>
          <p:cNvPr id="26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4389" y="2820479"/>
            <a:ext cx="2881079" cy="28821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800"/>
              </a:spcAft>
              <a:buClrTx/>
              <a:buFont typeface="Arial" panose="020B0604020202020204" pitchFamily="34" charset="0"/>
              <a:buNone/>
              <a:defRPr sz="1600" baseline="0">
                <a:solidFill>
                  <a:schemeClr val="bg1"/>
                </a:solidFill>
                <a:latin typeface="+mn-lt"/>
                <a:ea typeface="Roboto Condensed" panose="02000000000000000000" pitchFamily="2" charset="0"/>
              </a:defRPr>
            </a:lvl1pPr>
          </a:lstStyle>
          <a:p>
            <a:pPr lvl="0"/>
            <a:r>
              <a:rPr lang="en-US" noProof="0" dirty="0" smtClean="0"/>
              <a:t>Text </a:t>
            </a:r>
          </a:p>
        </p:txBody>
      </p:sp>
      <p:sp>
        <p:nvSpPr>
          <p:cNvPr id="19" name="Rektangel 18"/>
          <p:cNvSpPr/>
          <p:nvPr userDrawn="1"/>
        </p:nvSpPr>
        <p:spPr>
          <a:xfrm>
            <a:off x="8017748" y="1882893"/>
            <a:ext cx="2880000" cy="3840000"/>
          </a:xfrm>
          <a:prstGeom prst="rect">
            <a:avLst/>
          </a:prstGeom>
          <a:solidFill>
            <a:srgbClr val="0C2D83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Ins="96000" rtlCol="0" anchor="ctr"/>
          <a:lstStyle/>
          <a:p>
            <a:pPr algn="l"/>
            <a:endParaRPr lang="da-DK" sz="2400" dirty="0"/>
          </a:p>
        </p:txBody>
      </p:sp>
      <p:sp>
        <p:nvSpPr>
          <p:cNvPr id="20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16670" y="1882894"/>
            <a:ext cx="2881079" cy="7963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Clr>
                <a:srgbClr val="FF0000"/>
              </a:buClr>
              <a:buFontTx/>
              <a:buNone/>
              <a:defRPr sz="2133" cap="all" baseline="0">
                <a:solidFill>
                  <a:schemeClr val="bg1"/>
                </a:solidFill>
                <a:latin typeface="+mj-lt"/>
                <a:ea typeface="Roboto Condensed" panose="02000000000000000000" pitchFamily="2" charset="0"/>
              </a:defRPr>
            </a:lvl1pPr>
          </a:lstStyle>
          <a:p>
            <a:pPr lvl="0"/>
            <a:r>
              <a:rPr lang="en-US" noProof="0" dirty="0" smtClean="0"/>
              <a:t>FACT</a:t>
            </a:r>
          </a:p>
        </p:txBody>
      </p:sp>
      <p:sp>
        <p:nvSpPr>
          <p:cNvPr id="21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6670" y="2814906"/>
            <a:ext cx="2881079" cy="28821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800"/>
              </a:spcAft>
              <a:buClrTx/>
              <a:buFont typeface="Arial" panose="020B0604020202020204" pitchFamily="34" charset="0"/>
              <a:buNone/>
              <a:defRPr sz="1600" baseline="0">
                <a:solidFill>
                  <a:schemeClr val="bg1"/>
                </a:solidFill>
                <a:latin typeface="+mn-lt"/>
                <a:ea typeface="Roboto Condensed" panose="02000000000000000000"/>
              </a:defRPr>
            </a:lvl1pPr>
          </a:lstStyle>
          <a:p>
            <a:pPr lvl="0"/>
            <a:r>
              <a:rPr lang="en-US" noProof="0" dirty="0" smtClean="0"/>
              <a:t>Text </a:t>
            </a:r>
          </a:p>
        </p:txBody>
      </p:sp>
      <p:sp>
        <p:nvSpPr>
          <p:cNvPr id="35" name="Rektangel 34"/>
          <p:cNvSpPr/>
          <p:nvPr userDrawn="1"/>
        </p:nvSpPr>
        <p:spPr>
          <a:xfrm>
            <a:off x="4657147" y="1882893"/>
            <a:ext cx="2880000" cy="3840000"/>
          </a:xfrm>
          <a:prstGeom prst="rect">
            <a:avLst/>
          </a:prstGeom>
          <a:solidFill>
            <a:srgbClr val="0C2D8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Ins="96000" rtlCol="0" anchor="ctr"/>
          <a:lstStyle/>
          <a:p>
            <a:pPr algn="ctr"/>
            <a:endParaRPr lang="da-DK" sz="2400" dirty="0"/>
          </a:p>
        </p:txBody>
      </p:sp>
      <p:sp>
        <p:nvSpPr>
          <p:cNvPr id="36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56069" y="1882894"/>
            <a:ext cx="2881079" cy="7963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Clr>
                <a:srgbClr val="FF0000"/>
              </a:buClr>
              <a:buFontTx/>
              <a:buNone/>
              <a:defRPr sz="2133" cap="all" baseline="0">
                <a:solidFill>
                  <a:schemeClr val="bg1"/>
                </a:solidFill>
                <a:latin typeface="+mj-lt"/>
                <a:ea typeface="Roboto Condensed" panose="02000000000000000000" pitchFamily="2" charset="0"/>
              </a:defRPr>
            </a:lvl1pPr>
          </a:lstStyle>
          <a:p>
            <a:pPr lvl="0"/>
            <a:r>
              <a:rPr lang="en-US" noProof="0" dirty="0" smtClean="0"/>
              <a:t>FACT</a:t>
            </a:r>
          </a:p>
        </p:txBody>
      </p:sp>
      <p:sp>
        <p:nvSpPr>
          <p:cNvPr id="37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56069" y="2814906"/>
            <a:ext cx="2881079" cy="28821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800"/>
              </a:spcAft>
              <a:buClrTx/>
              <a:buFont typeface="Arial" panose="020B0604020202020204" pitchFamily="34" charset="0"/>
              <a:buNone/>
              <a:defRPr sz="1600" baseline="0">
                <a:solidFill>
                  <a:schemeClr val="bg1"/>
                </a:solidFill>
                <a:latin typeface="+mn-lt"/>
                <a:ea typeface="Roboto Condensed" panose="02000000000000000000" pitchFamily="2" charset="0"/>
              </a:defRPr>
            </a:lvl1pPr>
          </a:lstStyle>
          <a:p>
            <a:pPr lvl="0"/>
            <a:r>
              <a:rPr lang="en-US" noProof="0" dirty="0" smtClean="0"/>
              <a:t>Text</a:t>
            </a:r>
          </a:p>
        </p:txBody>
      </p:sp>
      <p:sp>
        <p:nvSpPr>
          <p:cNvPr id="28" name="Pladsholder til titel 1"/>
          <p:cNvSpPr>
            <a:spLocks noGrp="1"/>
          </p:cNvSpPr>
          <p:nvPr>
            <p:ph type="title" hasCustomPrompt="1"/>
          </p:nvPr>
        </p:nvSpPr>
        <p:spPr>
          <a:xfrm>
            <a:off x="1294388" y="274639"/>
            <a:ext cx="9603360" cy="1143000"/>
          </a:xfrm>
          <a:prstGeom prst="rect">
            <a:avLst/>
          </a:prstGeom>
        </p:spPr>
        <p:txBody>
          <a:bodyPr vert="horz" lIns="81869" tIns="40934" rIns="81869" bIns="40934" rtlCol="0" anchor="ctr">
            <a:normAutofit/>
          </a:bodyPr>
          <a:lstStyle>
            <a:lvl1pPr algn="l">
              <a:defRPr>
                <a:latin typeface="+mj-lt"/>
                <a:ea typeface="Roboto Condensed Light" panose="02000000000000000000" pitchFamily="2" charset="0"/>
              </a:defRPr>
            </a:lvl1pPr>
          </a:lstStyle>
          <a:p>
            <a:r>
              <a:rPr lang="en-US" noProof="0" dirty="0" smtClean="0"/>
              <a:t>Title</a:t>
            </a:r>
            <a:endParaRPr lang="en-US" noProof="0" dirty="0"/>
          </a:p>
        </p:txBody>
      </p:sp>
      <p:sp>
        <p:nvSpPr>
          <p:cNvPr id="33" name="Pladsholder til dato 14"/>
          <p:cNvSpPr>
            <a:spLocks noGrp="1"/>
          </p:cNvSpPr>
          <p:nvPr>
            <p:ph type="dt" sz="half" idx="2"/>
          </p:nvPr>
        </p:nvSpPr>
        <p:spPr>
          <a:xfrm>
            <a:off x="9733957" y="6405946"/>
            <a:ext cx="1642631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8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fld id="{8B094E77-980B-4C1F-8178-AD8CF5CFAF4B}" type="datetime1">
              <a:rPr lang="en-US" smtClean="0"/>
              <a:pPr/>
              <a:t>1/13/2026</a:t>
            </a:fld>
            <a:endParaRPr lang="da-DK" dirty="0"/>
          </a:p>
        </p:txBody>
      </p:sp>
      <p:sp>
        <p:nvSpPr>
          <p:cNvPr id="34" name="Pladsholder til slidenummer 15"/>
          <p:cNvSpPr>
            <a:spLocks noGrp="1"/>
          </p:cNvSpPr>
          <p:nvPr>
            <p:ph type="sldNum" sz="quarter" idx="4"/>
          </p:nvPr>
        </p:nvSpPr>
        <p:spPr>
          <a:xfrm>
            <a:off x="11376587" y="6409937"/>
            <a:ext cx="672075" cy="361135"/>
          </a:xfrm>
          <a:prstGeom prst="rect">
            <a:avLst/>
          </a:prstGeom>
        </p:spPr>
        <p:txBody>
          <a:bodyPr anchor="ctr" anchorCtr="0"/>
          <a:lstStyle>
            <a:lvl1pPr>
              <a:defRPr sz="8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8" name="Billed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1" y="6405946"/>
            <a:ext cx="1813122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7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 box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 18"/>
          <p:cNvSpPr/>
          <p:nvPr userDrawn="1"/>
        </p:nvSpPr>
        <p:spPr>
          <a:xfrm>
            <a:off x="0" y="6314168"/>
            <a:ext cx="12192000" cy="548680"/>
          </a:xfrm>
          <a:prstGeom prst="rect">
            <a:avLst/>
          </a:prstGeom>
          <a:solidFill>
            <a:srgbClr val="0C2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/>
          </a:p>
        </p:txBody>
      </p:sp>
      <p:sp>
        <p:nvSpPr>
          <p:cNvPr id="17" name="Rektangel 16"/>
          <p:cNvSpPr/>
          <p:nvPr userDrawn="1"/>
        </p:nvSpPr>
        <p:spPr>
          <a:xfrm>
            <a:off x="3316597" y="1890851"/>
            <a:ext cx="2640000" cy="3840000"/>
          </a:xfrm>
          <a:prstGeom prst="rect">
            <a:avLst/>
          </a:prstGeom>
          <a:solidFill>
            <a:srgbClr val="0C2D83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Ins="96000" rtlCol="0" anchor="ctr"/>
          <a:lstStyle/>
          <a:p>
            <a:pPr algn="ctr"/>
            <a:endParaRPr lang="da-DK" sz="2400" dirty="0"/>
          </a:p>
        </p:txBody>
      </p:sp>
      <p:sp>
        <p:nvSpPr>
          <p:cNvPr id="22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15520" y="1890851"/>
            <a:ext cx="2638329" cy="7963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2133" cap="all" baseline="0">
                <a:solidFill>
                  <a:schemeClr val="bg1"/>
                </a:solidFill>
                <a:latin typeface="+mn-lt"/>
                <a:ea typeface="Roboto Condensed" panose="02000000000000000000" pitchFamily="2" charset="0"/>
              </a:defRPr>
            </a:lvl1pPr>
          </a:lstStyle>
          <a:p>
            <a:pPr lvl="0"/>
            <a:r>
              <a:rPr lang="en-US" noProof="0" dirty="0" smtClean="0"/>
              <a:t>FACT</a:t>
            </a:r>
          </a:p>
        </p:txBody>
      </p:sp>
      <p:sp>
        <p:nvSpPr>
          <p:cNvPr id="23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15520" y="2822863"/>
            <a:ext cx="2638329" cy="28821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800"/>
              </a:spcAft>
              <a:buClrTx/>
              <a:buFont typeface="Arial" panose="020B0604020202020204" pitchFamily="34" charset="0"/>
              <a:buNone/>
              <a:defRPr sz="1600" baseline="0">
                <a:solidFill>
                  <a:schemeClr val="bg1"/>
                </a:solidFill>
                <a:latin typeface="+mn-lt"/>
                <a:ea typeface="Roboto Condensed" panose="02000000000000000000" pitchFamily="2" charset="0"/>
              </a:defRPr>
            </a:lvl1pPr>
          </a:lstStyle>
          <a:p>
            <a:pPr lvl="0"/>
            <a:r>
              <a:rPr lang="en-US" noProof="0" dirty="0" smtClean="0"/>
              <a:t>Text </a:t>
            </a:r>
          </a:p>
        </p:txBody>
      </p:sp>
      <p:sp>
        <p:nvSpPr>
          <p:cNvPr id="24" name="Rektangel 23"/>
          <p:cNvSpPr/>
          <p:nvPr userDrawn="1"/>
        </p:nvSpPr>
        <p:spPr>
          <a:xfrm>
            <a:off x="433528" y="1890851"/>
            <a:ext cx="2640000" cy="3840000"/>
          </a:xfrm>
          <a:prstGeom prst="rect">
            <a:avLst/>
          </a:prstGeom>
          <a:solidFill>
            <a:srgbClr val="0C2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Ins="96000" rtlCol="0" anchor="ctr"/>
          <a:lstStyle/>
          <a:p>
            <a:pPr algn="ctr"/>
            <a:endParaRPr lang="en-US" sz="2400" noProof="0" dirty="0"/>
          </a:p>
        </p:txBody>
      </p:sp>
      <p:sp>
        <p:nvSpPr>
          <p:cNvPr id="25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2450" y="1890851"/>
            <a:ext cx="2638329" cy="7963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2133" cap="all" baseline="0">
                <a:solidFill>
                  <a:schemeClr val="bg1"/>
                </a:solidFill>
                <a:latin typeface="+mn-lt"/>
                <a:ea typeface="Roboto Condensed" panose="02000000000000000000" pitchFamily="2" charset="0"/>
              </a:defRPr>
            </a:lvl1pPr>
          </a:lstStyle>
          <a:p>
            <a:pPr lvl="0"/>
            <a:r>
              <a:rPr lang="en-US" noProof="0" dirty="0" smtClean="0"/>
              <a:t>FACT</a:t>
            </a:r>
          </a:p>
        </p:txBody>
      </p:sp>
      <p:sp>
        <p:nvSpPr>
          <p:cNvPr id="26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2450" y="2822863"/>
            <a:ext cx="2638329" cy="28821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800"/>
              </a:spcAft>
              <a:buClrTx/>
              <a:buFont typeface="Arial" panose="020B0604020202020204" pitchFamily="34" charset="0"/>
              <a:buNone/>
              <a:defRPr sz="1600" baseline="0">
                <a:solidFill>
                  <a:schemeClr val="bg1"/>
                </a:solidFill>
                <a:latin typeface="+mn-lt"/>
                <a:ea typeface="Roboto Condensed" panose="02000000000000000000" pitchFamily="2" charset="0"/>
              </a:defRPr>
            </a:lvl1pPr>
          </a:lstStyle>
          <a:p>
            <a:pPr lvl="0"/>
            <a:r>
              <a:rPr lang="en-US" noProof="0" dirty="0" smtClean="0"/>
              <a:t>Text</a:t>
            </a:r>
          </a:p>
        </p:txBody>
      </p:sp>
      <p:sp>
        <p:nvSpPr>
          <p:cNvPr id="27" name="Rektangel 26"/>
          <p:cNvSpPr/>
          <p:nvPr userDrawn="1"/>
        </p:nvSpPr>
        <p:spPr>
          <a:xfrm>
            <a:off x="6192011" y="1895164"/>
            <a:ext cx="2640000" cy="3840000"/>
          </a:xfrm>
          <a:prstGeom prst="rect">
            <a:avLst/>
          </a:prstGeom>
          <a:solidFill>
            <a:srgbClr val="0C2D83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Ins="96000" rtlCol="0" anchor="ctr"/>
          <a:lstStyle/>
          <a:p>
            <a:pPr algn="ctr"/>
            <a:endParaRPr lang="da-DK" sz="2400" dirty="0"/>
          </a:p>
        </p:txBody>
      </p:sp>
      <p:sp>
        <p:nvSpPr>
          <p:cNvPr id="28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90933" y="1895164"/>
            <a:ext cx="2638329" cy="7963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2133" cap="all" baseline="0">
                <a:solidFill>
                  <a:schemeClr val="bg1"/>
                </a:solidFill>
                <a:latin typeface="+mn-lt"/>
                <a:ea typeface="Roboto Condensed" panose="02000000000000000000" pitchFamily="2" charset="0"/>
              </a:defRPr>
            </a:lvl1pPr>
          </a:lstStyle>
          <a:p>
            <a:pPr lvl="0"/>
            <a:r>
              <a:rPr lang="en-US" noProof="0" dirty="0" smtClean="0"/>
              <a:t>FACT</a:t>
            </a:r>
          </a:p>
        </p:txBody>
      </p:sp>
      <p:sp>
        <p:nvSpPr>
          <p:cNvPr id="31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90933" y="2827176"/>
            <a:ext cx="2638329" cy="28821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800"/>
              </a:spcAft>
              <a:buClrTx/>
              <a:buFont typeface="Arial" panose="020B0604020202020204" pitchFamily="34" charset="0"/>
              <a:buNone/>
              <a:defRPr sz="1600" baseline="0">
                <a:solidFill>
                  <a:schemeClr val="bg1"/>
                </a:solidFill>
                <a:latin typeface="+mn-lt"/>
                <a:ea typeface="Roboto Condensed" panose="02000000000000000000" pitchFamily="2" charset="0"/>
              </a:defRPr>
            </a:lvl1pPr>
          </a:lstStyle>
          <a:p>
            <a:pPr lvl="0"/>
            <a:r>
              <a:rPr lang="en-US" noProof="0" dirty="0" smtClean="0"/>
              <a:t>Text </a:t>
            </a:r>
          </a:p>
        </p:txBody>
      </p:sp>
      <p:sp>
        <p:nvSpPr>
          <p:cNvPr id="32" name="Rektangel 31"/>
          <p:cNvSpPr/>
          <p:nvPr userDrawn="1"/>
        </p:nvSpPr>
        <p:spPr>
          <a:xfrm>
            <a:off x="9072331" y="1890851"/>
            <a:ext cx="2640000" cy="3840000"/>
          </a:xfrm>
          <a:prstGeom prst="rect">
            <a:avLst/>
          </a:prstGeom>
          <a:solidFill>
            <a:srgbClr val="0C2D83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Ins="96000" rtlCol="0" anchor="ctr"/>
          <a:lstStyle/>
          <a:p>
            <a:pPr algn="ctr"/>
            <a:endParaRPr lang="en-US" sz="2400" noProof="0" dirty="0"/>
          </a:p>
        </p:txBody>
      </p:sp>
      <p:sp>
        <p:nvSpPr>
          <p:cNvPr id="33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71253" y="1890851"/>
            <a:ext cx="2638329" cy="7963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2133" cap="all" baseline="0">
                <a:solidFill>
                  <a:schemeClr val="bg1"/>
                </a:solidFill>
                <a:latin typeface="+mn-lt"/>
                <a:ea typeface="Roboto Condensed" panose="02000000000000000000" pitchFamily="2" charset="0"/>
              </a:defRPr>
            </a:lvl1pPr>
          </a:lstStyle>
          <a:p>
            <a:pPr lvl="0"/>
            <a:r>
              <a:rPr lang="en-US" noProof="0" dirty="0" smtClean="0"/>
              <a:t>FACT</a:t>
            </a:r>
          </a:p>
        </p:txBody>
      </p:sp>
      <p:sp>
        <p:nvSpPr>
          <p:cNvPr id="34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71253" y="2822863"/>
            <a:ext cx="2638329" cy="28821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800"/>
              </a:spcAft>
              <a:buClrTx/>
              <a:buFont typeface="Arial" panose="020B0604020202020204" pitchFamily="34" charset="0"/>
              <a:buNone/>
              <a:defRPr sz="1600" baseline="0">
                <a:solidFill>
                  <a:schemeClr val="bg1"/>
                </a:solidFill>
                <a:latin typeface="+mn-lt"/>
                <a:ea typeface="Roboto Condensed" panose="02000000000000000000" pitchFamily="2" charset="0"/>
              </a:defRPr>
            </a:lvl1pPr>
          </a:lstStyle>
          <a:p>
            <a:pPr lvl="0"/>
            <a:r>
              <a:rPr lang="en-US" noProof="0" dirty="0" smtClean="0"/>
              <a:t>Text </a:t>
            </a:r>
          </a:p>
        </p:txBody>
      </p:sp>
      <p:sp>
        <p:nvSpPr>
          <p:cNvPr id="38" name="Pladsholder til titel 1"/>
          <p:cNvSpPr>
            <a:spLocks noGrp="1"/>
          </p:cNvSpPr>
          <p:nvPr>
            <p:ph type="title" hasCustomPrompt="1"/>
          </p:nvPr>
        </p:nvSpPr>
        <p:spPr>
          <a:xfrm>
            <a:off x="432449" y="274639"/>
            <a:ext cx="11277132" cy="1143000"/>
          </a:xfrm>
          <a:prstGeom prst="rect">
            <a:avLst/>
          </a:prstGeom>
        </p:spPr>
        <p:txBody>
          <a:bodyPr vert="horz" lIns="81869" tIns="40934" rIns="81869" bIns="40934" rtlCol="0" anchor="ctr">
            <a:normAutofit/>
          </a:bodyPr>
          <a:lstStyle>
            <a:lvl1pPr algn="l">
              <a:defRPr>
                <a:latin typeface="+mj-lt"/>
                <a:ea typeface="Roboto Condensed Light" panose="02000000000000000000" pitchFamily="2" charset="0"/>
              </a:defRPr>
            </a:lvl1pPr>
          </a:lstStyle>
          <a:p>
            <a:r>
              <a:rPr lang="en-US" noProof="0" dirty="0" smtClean="0"/>
              <a:t>Title</a:t>
            </a:r>
            <a:endParaRPr lang="en-US" noProof="0" dirty="0"/>
          </a:p>
        </p:txBody>
      </p:sp>
      <p:sp>
        <p:nvSpPr>
          <p:cNvPr id="40" name="Pladsholder til dato 14"/>
          <p:cNvSpPr>
            <a:spLocks noGrp="1"/>
          </p:cNvSpPr>
          <p:nvPr>
            <p:ph type="dt" sz="half" idx="2"/>
          </p:nvPr>
        </p:nvSpPr>
        <p:spPr>
          <a:xfrm>
            <a:off x="9733957" y="6405946"/>
            <a:ext cx="1642631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8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fld id="{8B094E77-980B-4C1F-8178-AD8CF5CFAF4B}" type="datetime1">
              <a:rPr lang="en-US" smtClean="0"/>
              <a:pPr/>
              <a:t>1/13/2026</a:t>
            </a:fld>
            <a:endParaRPr lang="da-DK" dirty="0"/>
          </a:p>
        </p:txBody>
      </p:sp>
      <p:sp>
        <p:nvSpPr>
          <p:cNvPr id="41" name="Pladsholder til slidenummer 15"/>
          <p:cNvSpPr>
            <a:spLocks noGrp="1"/>
          </p:cNvSpPr>
          <p:nvPr>
            <p:ph type="sldNum" sz="quarter" idx="4"/>
          </p:nvPr>
        </p:nvSpPr>
        <p:spPr>
          <a:xfrm>
            <a:off x="11376587" y="6409937"/>
            <a:ext cx="672075" cy="361135"/>
          </a:xfrm>
          <a:prstGeom prst="rect">
            <a:avLst/>
          </a:prstGeom>
        </p:spPr>
        <p:txBody>
          <a:bodyPr anchor="ctr" anchorCtr="0"/>
          <a:lstStyle>
            <a:lvl1pPr>
              <a:defRPr sz="8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21" name="Billed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1" y="6405946"/>
            <a:ext cx="1813122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4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 cirl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/>
          <p:cNvSpPr/>
          <p:nvPr userDrawn="1"/>
        </p:nvSpPr>
        <p:spPr>
          <a:xfrm>
            <a:off x="0" y="6314168"/>
            <a:ext cx="12192000" cy="548680"/>
          </a:xfrm>
          <a:prstGeom prst="rect">
            <a:avLst/>
          </a:prstGeom>
          <a:solidFill>
            <a:srgbClr val="0C2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/>
          </a:p>
        </p:txBody>
      </p:sp>
      <p:sp>
        <p:nvSpPr>
          <p:cNvPr id="2" name="Ellipse 1"/>
          <p:cNvSpPr/>
          <p:nvPr userDrawn="1"/>
        </p:nvSpPr>
        <p:spPr>
          <a:xfrm>
            <a:off x="4774921" y="1700808"/>
            <a:ext cx="2640000" cy="2640000"/>
          </a:xfrm>
          <a:prstGeom prst="ellipse">
            <a:avLst/>
          </a:prstGeom>
          <a:solidFill>
            <a:srgbClr val="0C2D83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dirty="0"/>
          </a:p>
        </p:txBody>
      </p:sp>
      <p:sp>
        <p:nvSpPr>
          <p:cNvPr id="20" name="Ellipse 19"/>
          <p:cNvSpPr/>
          <p:nvPr userDrawn="1"/>
        </p:nvSpPr>
        <p:spPr>
          <a:xfrm>
            <a:off x="1030225" y="1679735"/>
            <a:ext cx="2640000" cy="2640000"/>
          </a:xfrm>
          <a:prstGeom prst="ellipse">
            <a:avLst/>
          </a:prstGeom>
          <a:solidFill>
            <a:srgbClr val="0C2D83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dirty="0"/>
          </a:p>
        </p:txBody>
      </p:sp>
      <p:sp>
        <p:nvSpPr>
          <p:cNvPr id="21" name="Ellipse 20"/>
          <p:cNvSpPr/>
          <p:nvPr userDrawn="1"/>
        </p:nvSpPr>
        <p:spPr>
          <a:xfrm>
            <a:off x="8519617" y="1700808"/>
            <a:ext cx="2640000" cy="2640000"/>
          </a:xfrm>
          <a:prstGeom prst="ellipse">
            <a:avLst/>
          </a:prstGeom>
          <a:solidFill>
            <a:srgbClr val="0C2D83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dirty="0"/>
          </a:p>
        </p:txBody>
      </p:sp>
      <p:sp>
        <p:nvSpPr>
          <p:cNvPr id="52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31897" y="2622175"/>
            <a:ext cx="2638329" cy="796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Clr>
                <a:srgbClr val="FF0000"/>
              </a:buClr>
              <a:buFontTx/>
              <a:buNone/>
              <a:defRPr sz="2133" cap="all" baseline="0">
                <a:solidFill>
                  <a:schemeClr val="tx1"/>
                </a:solidFill>
                <a:latin typeface="+mn-lt"/>
                <a:ea typeface="Roboto Condensed" panose="02000000000000000000" pitchFamily="2" charset="0"/>
              </a:defRPr>
            </a:lvl1pPr>
          </a:lstStyle>
          <a:p>
            <a:pPr lvl="0"/>
            <a:r>
              <a:rPr lang="en-US" noProof="0" dirty="0" smtClean="0"/>
              <a:t>FACT</a:t>
            </a:r>
          </a:p>
        </p:txBody>
      </p:sp>
      <p:sp>
        <p:nvSpPr>
          <p:cNvPr id="53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76593" y="2622175"/>
            <a:ext cx="2638329" cy="796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Clr>
                <a:srgbClr val="FF0000"/>
              </a:buClr>
              <a:buFontTx/>
              <a:buNone/>
              <a:defRPr sz="2133" cap="all" baseline="0">
                <a:solidFill>
                  <a:schemeClr val="tx1"/>
                </a:solidFill>
                <a:latin typeface="+mn-lt"/>
                <a:ea typeface="Roboto Condensed" panose="02000000000000000000" pitchFamily="2" charset="0"/>
              </a:defRPr>
            </a:lvl1pPr>
          </a:lstStyle>
          <a:p>
            <a:pPr lvl="0"/>
            <a:r>
              <a:rPr lang="en-US" noProof="0" dirty="0" smtClean="0"/>
              <a:t>FACT</a:t>
            </a:r>
          </a:p>
        </p:txBody>
      </p:sp>
      <p:sp>
        <p:nvSpPr>
          <p:cNvPr id="54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21289" y="2601572"/>
            <a:ext cx="2638329" cy="796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Clr>
                <a:srgbClr val="FF0000"/>
              </a:buClr>
              <a:buFontTx/>
              <a:buNone/>
              <a:defRPr sz="2133" cap="all" baseline="0">
                <a:solidFill>
                  <a:schemeClr val="tx1"/>
                </a:solidFill>
                <a:latin typeface="+mn-lt"/>
                <a:ea typeface="Roboto Condensed" panose="02000000000000000000" pitchFamily="2" charset="0"/>
              </a:defRPr>
            </a:lvl1pPr>
          </a:lstStyle>
          <a:p>
            <a:pPr lvl="0"/>
            <a:r>
              <a:rPr lang="en-US" noProof="0" dirty="0" smtClean="0"/>
              <a:t>FACT</a:t>
            </a:r>
          </a:p>
        </p:txBody>
      </p:sp>
      <p:sp>
        <p:nvSpPr>
          <p:cNvPr id="55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0039" y="4503202"/>
            <a:ext cx="3360373" cy="15179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800"/>
              </a:spcAft>
              <a:buClrTx/>
              <a:buFont typeface="Arial" panose="020B0604020202020204" pitchFamily="34" charset="0"/>
              <a:buNone/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 smtClean="0"/>
              <a:t>Text</a:t>
            </a:r>
          </a:p>
        </p:txBody>
      </p:sp>
      <p:sp>
        <p:nvSpPr>
          <p:cNvPr id="56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14735" y="4503201"/>
            <a:ext cx="3360373" cy="15179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800"/>
              </a:spcAft>
              <a:buClrTx/>
              <a:buFont typeface="Arial" panose="020B0604020202020204" pitchFamily="34" charset="0"/>
              <a:buNone/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 smtClean="0"/>
              <a:t>Text</a:t>
            </a:r>
          </a:p>
        </p:txBody>
      </p:sp>
      <p:sp>
        <p:nvSpPr>
          <p:cNvPr id="57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59859" y="4503201"/>
            <a:ext cx="3360373" cy="15179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800"/>
              </a:spcAft>
              <a:buClrTx/>
              <a:buFont typeface="Arial" panose="020B0604020202020204" pitchFamily="34" charset="0"/>
              <a:buNone/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 smtClean="0"/>
              <a:t>Text</a:t>
            </a:r>
          </a:p>
        </p:txBody>
      </p:sp>
      <p:sp>
        <p:nvSpPr>
          <p:cNvPr id="25" name="Pladsholder til dato 14"/>
          <p:cNvSpPr>
            <a:spLocks noGrp="1"/>
          </p:cNvSpPr>
          <p:nvPr>
            <p:ph type="dt" sz="half" idx="2"/>
          </p:nvPr>
        </p:nvSpPr>
        <p:spPr>
          <a:xfrm>
            <a:off x="9733957" y="6405946"/>
            <a:ext cx="1642631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8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fld id="{8B094E77-980B-4C1F-8178-AD8CF5CFAF4B}" type="datetime1">
              <a:rPr lang="en-US" smtClean="0"/>
              <a:pPr/>
              <a:t>1/13/2026</a:t>
            </a:fld>
            <a:endParaRPr lang="da-DK" dirty="0"/>
          </a:p>
        </p:txBody>
      </p:sp>
      <p:sp>
        <p:nvSpPr>
          <p:cNvPr id="26" name="Pladsholder til slidenummer 15"/>
          <p:cNvSpPr>
            <a:spLocks noGrp="1"/>
          </p:cNvSpPr>
          <p:nvPr>
            <p:ph type="sldNum" sz="quarter" idx="4"/>
          </p:nvPr>
        </p:nvSpPr>
        <p:spPr>
          <a:xfrm>
            <a:off x="11376587" y="6409937"/>
            <a:ext cx="672075" cy="361135"/>
          </a:xfrm>
          <a:prstGeom prst="rect">
            <a:avLst/>
          </a:prstGeom>
        </p:spPr>
        <p:txBody>
          <a:bodyPr anchor="ctr" anchorCtr="0"/>
          <a:lstStyle>
            <a:lvl1pPr>
              <a:defRPr sz="8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8" name="Pladsholder til titel 1"/>
          <p:cNvSpPr>
            <a:spLocks noGrp="1"/>
          </p:cNvSpPr>
          <p:nvPr>
            <p:ph type="title" hasCustomPrompt="1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81869" tIns="40934" rIns="81869" bIns="40934" rtlCol="0" anchor="ctr">
            <a:normAutofit/>
          </a:bodyPr>
          <a:lstStyle/>
          <a:p>
            <a:r>
              <a:rPr lang="en-US" noProof="0" dirty="0" smtClean="0"/>
              <a:t>Title</a:t>
            </a:r>
            <a:endParaRPr lang="en-US" noProof="0" dirty="0"/>
          </a:p>
        </p:txBody>
      </p:sp>
      <p:pic>
        <p:nvPicPr>
          <p:cNvPr id="18" name="Billed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1" y="6405946"/>
            <a:ext cx="1813122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7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 cirl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/>
          <p:cNvSpPr/>
          <p:nvPr userDrawn="1"/>
        </p:nvSpPr>
        <p:spPr>
          <a:xfrm>
            <a:off x="3457355" y="1700337"/>
            <a:ext cx="2400000" cy="2400000"/>
          </a:xfrm>
          <a:prstGeom prst="ellipse">
            <a:avLst/>
          </a:prstGeom>
          <a:solidFill>
            <a:srgbClr val="0C2D8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dirty="0"/>
          </a:p>
        </p:txBody>
      </p:sp>
      <p:sp>
        <p:nvSpPr>
          <p:cNvPr id="20" name="Ellipse 19"/>
          <p:cNvSpPr/>
          <p:nvPr userDrawn="1"/>
        </p:nvSpPr>
        <p:spPr>
          <a:xfrm>
            <a:off x="623409" y="1700337"/>
            <a:ext cx="2400000" cy="2400000"/>
          </a:xfrm>
          <a:prstGeom prst="ellipse">
            <a:avLst/>
          </a:prstGeom>
          <a:solidFill>
            <a:srgbClr val="0C2D83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dirty="0"/>
          </a:p>
        </p:txBody>
      </p:sp>
      <p:sp>
        <p:nvSpPr>
          <p:cNvPr id="21" name="Ellipse 20"/>
          <p:cNvSpPr/>
          <p:nvPr userDrawn="1"/>
        </p:nvSpPr>
        <p:spPr>
          <a:xfrm>
            <a:off x="9120232" y="1700337"/>
            <a:ext cx="2400000" cy="2400000"/>
          </a:xfrm>
          <a:prstGeom prst="ellipse">
            <a:avLst/>
          </a:prstGeom>
          <a:solidFill>
            <a:srgbClr val="0C2D83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dirty="0"/>
          </a:p>
        </p:txBody>
      </p:sp>
      <p:sp>
        <p:nvSpPr>
          <p:cNvPr id="52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409" y="2502175"/>
            <a:ext cx="2400001" cy="796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Clr>
                <a:srgbClr val="FF0000"/>
              </a:buClr>
              <a:buFontTx/>
              <a:buNone/>
              <a:defRPr sz="2133" cap="all" baseline="0">
                <a:solidFill>
                  <a:schemeClr val="tx1"/>
                </a:solidFill>
                <a:latin typeface="+mn-lt"/>
                <a:ea typeface="Roboto Condensed" panose="02000000000000000000" pitchFamily="2" charset="0"/>
              </a:defRPr>
            </a:lvl1pPr>
          </a:lstStyle>
          <a:p>
            <a:pPr lvl="0"/>
            <a:r>
              <a:rPr lang="en-US" noProof="0" dirty="0" smtClean="0"/>
              <a:t>FACT</a:t>
            </a:r>
          </a:p>
        </p:txBody>
      </p:sp>
      <p:sp>
        <p:nvSpPr>
          <p:cNvPr id="55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4917" y="4309604"/>
            <a:ext cx="2448000" cy="17281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800"/>
              </a:spcAft>
              <a:buClrTx/>
              <a:buFont typeface="Arial" panose="020B0604020202020204" pitchFamily="34" charset="0"/>
              <a:buNone/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 smtClean="0"/>
              <a:t>Text</a:t>
            </a:r>
          </a:p>
        </p:txBody>
      </p:sp>
      <p:sp>
        <p:nvSpPr>
          <p:cNvPr id="16" name="Ellipse 15"/>
          <p:cNvSpPr/>
          <p:nvPr userDrawn="1"/>
        </p:nvSpPr>
        <p:spPr>
          <a:xfrm>
            <a:off x="6290889" y="1700337"/>
            <a:ext cx="2400000" cy="2400000"/>
          </a:xfrm>
          <a:prstGeom prst="ellipse">
            <a:avLst/>
          </a:prstGeom>
          <a:solidFill>
            <a:srgbClr val="0C2D83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dirty="0"/>
          </a:p>
        </p:txBody>
      </p:sp>
      <p:sp>
        <p:nvSpPr>
          <p:cNvPr id="36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457354" y="2502175"/>
            <a:ext cx="2400001" cy="796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Clr>
                <a:srgbClr val="FF0000"/>
              </a:buClr>
              <a:buFontTx/>
              <a:buNone/>
              <a:defRPr sz="2133" cap="all" baseline="0">
                <a:solidFill>
                  <a:schemeClr val="tx1"/>
                </a:solidFill>
                <a:latin typeface="+mn-lt"/>
                <a:ea typeface="Roboto Condensed" panose="02000000000000000000" pitchFamily="2" charset="0"/>
              </a:defRPr>
            </a:lvl1pPr>
          </a:lstStyle>
          <a:p>
            <a:pPr lvl="0"/>
            <a:r>
              <a:rPr lang="en-US" noProof="0" dirty="0" smtClean="0"/>
              <a:t>FACT</a:t>
            </a:r>
          </a:p>
        </p:txBody>
      </p:sp>
      <p:sp>
        <p:nvSpPr>
          <p:cNvPr id="37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86698" y="2502175"/>
            <a:ext cx="2400001" cy="796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Clr>
                <a:srgbClr val="FF0000"/>
              </a:buClr>
              <a:buFontTx/>
              <a:buNone/>
              <a:defRPr sz="2133" cap="all" baseline="0">
                <a:solidFill>
                  <a:schemeClr val="tx1"/>
                </a:solidFill>
                <a:latin typeface="+mn-lt"/>
                <a:ea typeface="Roboto Condensed" panose="02000000000000000000" pitchFamily="2" charset="0"/>
              </a:defRPr>
            </a:lvl1pPr>
          </a:lstStyle>
          <a:p>
            <a:pPr lvl="0"/>
            <a:r>
              <a:rPr lang="en-US" noProof="0" dirty="0" smtClean="0"/>
              <a:t>FACT</a:t>
            </a:r>
          </a:p>
        </p:txBody>
      </p:sp>
      <p:sp>
        <p:nvSpPr>
          <p:cNvPr id="38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20232" y="2504799"/>
            <a:ext cx="2400001" cy="796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Clr>
                <a:srgbClr val="FF0000"/>
              </a:buClr>
              <a:buFontTx/>
              <a:buNone/>
              <a:defRPr sz="2133" cap="all" baseline="0">
                <a:solidFill>
                  <a:schemeClr val="tx1"/>
                </a:solidFill>
                <a:latin typeface="+mn-lt"/>
                <a:ea typeface="Roboto Condensed" panose="02000000000000000000" pitchFamily="2" charset="0"/>
              </a:defRPr>
            </a:lvl1pPr>
          </a:lstStyle>
          <a:p>
            <a:pPr lvl="0"/>
            <a:r>
              <a:rPr lang="en-US" noProof="0" dirty="0" smtClean="0"/>
              <a:t>FACT</a:t>
            </a:r>
          </a:p>
        </p:txBody>
      </p:sp>
      <p:sp>
        <p:nvSpPr>
          <p:cNvPr id="39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433353" y="4309604"/>
            <a:ext cx="2448000" cy="17281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800"/>
              </a:spcAft>
              <a:buClrTx/>
              <a:buFont typeface="Arial" panose="020B0604020202020204" pitchFamily="34" charset="0"/>
              <a:buNone/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 smtClean="0"/>
              <a:t>Text</a:t>
            </a:r>
          </a:p>
        </p:txBody>
      </p:sp>
      <p:sp>
        <p:nvSpPr>
          <p:cNvPr id="40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71789" y="4309604"/>
            <a:ext cx="2448000" cy="17281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800"/>
              </a:spcAft>
              <a:buClrTx/>
              <a:buFont typeface="Arial" panose="020B0604020202020204" pitchFamily="34" charset="0"/>
              <a:buNone/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 smtClean="0"/>
              <a:t>Text</a:t>
            </a:r>
          </a:p>
        </p:txBody>
      </p:sp>
      <p:sp>
        <p:nvSpPr>
          <p:cNvPr id="41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096231" y="4309604"/>
            <a:ext cx="2448000" cy="17281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800"/>
              </a:spcAft>
              <a:buClrTx/>
              <a:buFont typeface="Arial" panose="020B0604020202020204" pitchFamily="34" charset="0"/>
              <a:buNone/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 smtClean="0"/>
              <a:t>Text </a:t>
            </a:r>
          </a:p>
        </p:txBody>
      </p:sp>
      <p:sp>
        <p:nvSpPr>
          <p:cNvPr id="28" name="Pladsholder til dato 14"/>
          <p:cNvSpPr>
            <a:spLocks noGrp="1"/>
          </p:cNvSpPr>
          <p:nvPr>
            <p:ph type="dt" sz="half" idx="2"/>
          </p:nvPr>
        </p:nvSpPr>
        <p:spPr>
          <a:xfrm>
            <a:off x="9733957" y="6405946"/>
            <a:ext cx="1642631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fld id="{8B094E77-980B-4C1F-8178-AD8CF5CFAF4B}" type="datetime1">
              <a:rPr lang="en-US" smtClean="0"/>
              <a:pPr/>
              <a:t>1/13/2026</a:t>
            </a:fld>
            <a:endParaRPr lang="da-DK" dirty="0"/>
          </a:p>
        </p:txBody>
      </p:sp>
      <p:sp>
        <p:nvSpPr>
          <p:cNvPr id="31" name="Pladsholder til slidenummer 15"/>
          <p:cNvSpPr>
            <a:spLocks noGrp="1"/>
          </p:cNvSpPr>
          <p:nvPr>
            <p:ph type="sldNum" sz="quarter" idx="4"/>
          </p:nvPr>
        </p:nvSpPr>
        <p:spPr>
          <a:xfrm>
            <a:off x="11376587" y="6409937"/>
            <a:ext cx="672075" cy="361135"/>
          </a:xfrm>
          <a:prstGeom prst="rect">
            <a:avLst/>
          </a:prstGeom>
        </p:spPr>
        <p:txBody>
          <a:bodyPr anchor="ctr" anchorCtr="0"/>
          <a:lstStyle>
            <a:lvl1pPr>
              <a:defRPr sz="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3" name="Pladsholder til titel 1"/>
          <p:cNvSpPr>
            <a:spLocks noGrp="1"/>
          </p:cNvSpPr>
          <p:nvPr>
            <p:ph type="title" hasCustomPrompt="1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81869" tIns="40934" rIns="81869" bIns="40934" rtlCol="0" anchor="ctr">
            <a:normAutofit/>
          </a:bodyPr>
          <a:lstStyle/>
          <a:p>
            <a:r>
              <a:rPr lang="en-US" noProof="0" dirty="0" smtClean="0"/>
              <a:t>Title</a:t>
            </a:r>
            <a:endParaRPr lang="en-US" noProof="0" dirty="0"/>
          </a:p>
        </p:txBody>
      </p:sp>
      <p:sp>
        <p:nvSpPr>
          <p:cNvPr id="19" name="Rektangel 18"/>
          <p:cNvSpPr/>
          <p:nvPr userDrawn="1"/>
        </p:nvSpPr>
        <p:spPr>
          <a:xfrm>
            <a:off x="0" y="6314168"/>
            <a:ext cx="12192000" cy="548680"/>
          </a:xfrm>
          <a:prstGeom prst="rect">
            <a:avLst/>
          </a:prstGeom>
          <a:solidFill>
            <a:srgbClr val="0C2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/>
          </a:p>
        </p:txBody>
      </p:sp>
      <p:pic>
        <p:nvPicPr>
          <p:cNvPr id="23" name="Billed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1" y="6405946"/>
            <a:ext cx="1813122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63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/New section">
    <p:bg>
      <p:bgPr>
        <a:solidFill>
          <a:srgbClr val="0C2D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el 1"/>
          <p:cNvSpPr>
            <a:spLocks noGrp="1"/>
          </p:cNvSpPr>
          <p:nvPr>
            <p:ph type="title" hasCustomPrompt="1"/>
          </p:nvPr>
        </p:nvSpPr>
        <p:spPr>
          <a:xfrm>
            <a:off x="603523" y="2372883"/>
            <a:ext cx="10972800" cy="1143000"/>
          </a:xfrm>
          <a:solidFill>
            <a:srgbClr val="0C2D83"/>
          </a:solidFill>
        </p:spPr>
        <p:txBody>
          <a:bodyPr>
            <a:normAutofit/>
          </a:bodyPr>
          <a:lstStyle>
            <a:lvl1pPr algn="ctr">
              <a:defRPr sz="5333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Title of new section</a:t>
            </a:r>
            <a:endParaRPr lang="en-US" noProof="0" dirty="0"/>
          </a:p>
        </p:txBody>
      </p:sp>
      <p:sp>
        <p:nvSpPr>
          <p:cNvPr id="28" name="Pladsholder til tekst 9"/>
          <p:cNvSpPr>
            <a:spLocks noGrp="1"/>
          </p:cNvSpPr>
          <p:nvPr>
            <p:ph type="body" sz="quarter" idx="12" hasCustomPrompt="1"/>
          </p:nvPr>
        </p:nvSpPr>
        <p:spPr>
          <a:xfrm>
            <a:off x="2249231" y="4005064"/>
            <a:ext cx="7681384" cy="1439333"/>
          </a:xfrm>
          <a:solidFill>
            <a:srgbClr val="0C2D83"/>
          </a:solidFill>
        </p:spPr>
        <p:txBody>
          <a:bodyPr>
            <a:normAutofit/>
          </a:bodyPr>
          <a:lstStyle>
            <a:lvl1pPr marL="0" indent="0" algn="ctr">
              <a:buNone/>
              <a:defRPr sz="21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Add more text if needed</a:t>
            </a:r>
            <a:endParaRPr lang="en-US" noProof="0" dirty="0"/>
          </a:p>
        </p:txBody>
      </p:sp>
      <p:sp>
        <p:nvSpPr>
          <p:cNvPr id="9" name="Pladsholder til dato 14"/>
          <p:cNvSpPr>
            <a:spLocks noGrp="1"/>
          </p:cNvSpPr>
          <p:nvPr>
            <p:ph type="dt" sz="half" idx="2"/>
          </p:nvPr>
        </p:nvSpPr>
        <p:spPr>
          <a:xfrm>
            <a:off x="9733957" y="6405946"/>
            <a:ext cx="1642631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8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fld id="{8B094E77-980B-4C1F-8178-AD8CF5CFAF4B}" type="datetime1">
              <a:rPr lang="en-US" smtClean="0"/>
              <a:pPr/>
              <a:t>1/13/2026</a:t>
            </a:fld>
            <a:endParaRPr lang="da-DK" dirty="0"/>
          </a:p>
        </p:txBody>
      </p:sp>
      <p:sp>
        <p:nvSpPr>
          <p:cNvPr id="10" name="Pladsholder til slidenummer 15"/>
          <p:cNvSpPr>
            <a:spLocks noGrp="1"/>
          </p:cNvSpPr>
          <p:nvPr>
            <p:ph type="sldNum" sz="quarter" idx="4"/>
          </p:nvPr>
        </p:nvSpPr>
        <p:spPr>
          <a:xfrm>
            <a:off x="11376587" y="6409937"/>
            <a:ext cx="672075" cy="361135"/>
          </a:xfrm>
          <a:prstGeom prst="rect">
            <a:avLst/>
          </a:prstGeom>
        </p:spPr>
        <p:txBody>
          <a:bodyPr anchor="ctr" anchorCtr="0"/>
          <a:lstStyle>
            <a:lvl1pPr>
              <a:defRPr sz="8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1341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0C2D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lipse 10">
            <a:extLst>
              <a:ext uri="{FF2B5EF4-FFF2-40B4-BE49-F238E27FC236}">
                <a16:creationId xmlns:a16="http://schemas.microsoft.com/office/drawing/2014/main" id="{652CD27C-57F8-429D-8632-BCDC4141C3D4}"/>
              </a:ext>
            </a:extLst>
          </p:cNvPr>
          <p:cNvSpPr/>
          <p:nvPr userDrawn="1"/>
        </p:nvSpPr>
        <p:spPr>
          <a:xfrm>
            <a:off x="677352" y="968496"/>
            <a:ext cx="1440000" cy="1440000"/>
          </a:xfrm>
          <a:prstGeom prst="ellipse">
            <a:avLst/>
          </a:prstGeom>
          <a:solidFill>
            <a:srgbClr val="AED9DE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267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7E4BA06-846D-4881-B313-2250960AD92D}"/>
              </a:ext>
            </a:extLst>
          </p:cNvPr>
          <p:cNvSpPr/>
          <p:nvPr userDrawn="1"/>
        </p:nvSpPr>
        <p:spPr>
          <a:xfrm>
            <a:off x="590517" y="1988839"/>
            <a:ext cx="576000" cy="576000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dirty="0"/>
          </a:p>
        </p:txBody>
      </p:sp>
      <p:sp>
        <p:nvSpPr>
          <p:cNvPr id="8" name="Pladsholder til tekst 15"/>
          <p:cNvSpPr>
            <a:spLocks noGrp="1"/>
          </p:cNvSpPr>
          <p:nvPr>
            <p:ph type="body" sz="quarter" idx="10" hasCustomPrompt="1"/>
          </p:nvPr>
        </p:nvSpPr>
        <p:spPr>
          <a:xfrm>
            <a:off x="1938256" y="1988839"/>
            <a:ext cx="8478224" cy="2976332"/>
          </a:xfrm>
          <a:noFill/>
        </p:spPr>
        <p:txBody>
          <a:bodyPr anchor="t">
            <a:normAutofit/>
          </a:bodyPr>
          <a:lstStyle>
            <a:lvl1pPr marL="0" indent="0" algn="just">
              <a:buNone/>
              <a:defRPr sz="2667" i="0" baseline="0">
                <a:solidFill>
                  <a:schemeClr val="bg1"/>
                </a:solidFill>
                <a:latin typeface="+mn-lt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US" noProof="0" dirty="0" smtClean="0"/>
              <a:t>Insert quote</a:t>
            </a:r>
            <a:endParaRPr lang="en-US" noProof="0" dirty="0"/>
          </a:p>
        </p:txBody>
      </p:sp>
      <p:sp>
        <p:nvSpPr>
          <p:cNvPr id="9" name="Tekstfelt 1">
            <a:extLst>
              <a:ext uri="{FF2B5EF4-FFF2-40B4-BE49-F238E27FC236}">
                <a16:creationId xmlns:a16="http://schemas.microsoft.com/office/drawing/2014/main" id="{B2AE9EB1-B66D-C843-A502-8BFEF0D05723}"/>
              </a:ext>
            </a:extLst>
          </p:cNvPr>
          <p:cNvSpPr txBox="1"/>
          <p:nvPr userDrawn="1"/>
        </p:nvSpPr>
        <p:spPr>
          <a:xfrm>
            <a:off x="1295424" y="1220755"/>
            <a:ext cx="693021" cy="11550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4666" b="1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Segoe UI Semilight" panose="020B0402040204020203" pitchFamily="34" charset="0"/>
              </a:rPr>
              <a:t>”</a:t>
            </a:r>
          </a:p>
        </p:txBody>
      </p:sp>
      <p:sp>
        <p:nvSpPr>
          <p:cNvPr id="13" name="Pladsholder til dato 14"/>
          <p:cNvSpPr>
            <a:spLocks noGrp="1"/>
          </p:cNvSpPr>
          <p:nvPr>
            <p:ph type="dt" sz="half" idx="2"/>
          </p:nvPr>
        </p:nvSpPr>
        <p:spPr>
          <a:xfrm>
            <a:off x="9733957" y="6405946"/>
            <a:ext cx="1642631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8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fld id="{8B094E77-980B-4C1F-8178-AD8CF5CFAF4B}" type="datetime1">
              <a:rPr lang="en-US" smtClean="0"/>
              <a:pPr/>
              <a:t>1/13/2026</a:t>
            </a:fld>
            <a:endParaRPr lang="da-DK" dirty="0"/>
          </a:p>
        </p:txBody>
      </p:sp>
      <p:sp>
        <p:nvSpPr>
          <p:cNvPr id="14" name="Pladsholder til slidenummer 15"/>
          <p:cNvSpPr>
            <a:spLocks noGrp="1"/>
          </p:cNvSpPr>
          <p:nvPr>
            <p:ph type="sldNum" sz="quarter" idx="4"/>
          </p:nvPr>
        </p:nvSpPr>
        <p:spPr>
          <a:xfrm>
            <a:off x="11376587" y="6409937"/>
            <a:ext cx="672075" cy="361135"/>
          </a:xfrm>
          <a:prstGeom prst="rect">
            <a:avLst/>
          </a:prstGeom>
        </p:spPr>
        <p:txBody>
          <a:bodyPr anchor="ctr" anchorCtr="0"/>
          <a:lstStyle>
            <a:lvl1pPr>
              <a:defRPr sz="8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349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">
    <p:bg>
      <p:bgPr>
        <a:solidFill>
          <a:srgbClr val="0C2D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felt 9"/>
          <p:cNvSpPr txBox="1"/>
          <p:nvPr userDrawn="1"/>
        </p:nvSpPr>
        <p:spPr>
          <a:xfrm>
            <a:off x="3515537" y="2760868"/>
            <a:ext cx="5184576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noProof="0" dirty="0" smtClean="0">
                <a:solidFill>
                  <a:schemeClr val="bg1"/>
                </a:solidFill>
                <a:latin typeface="+mj-lt"/>
                <a:ea typeface="Roboto Condensed Light" panose="02000000000000000000" pitchFamily="2" charset="0"/>
                <a:cs typeface="Segoe UI Semilight" panose="020B0402040204020203" pitchFamily="34" charset="0"/>
              </a:rPr>
              <a:t>Break</a:t>
            </a:r>
            <a:endParaRPr lang="en-US" sz="5867" noProof="0" dirty="0">
              <a:solidFill>
                <a:schemeClr val="bg1"/>
              </a:solidFill>
              <a:latin typeface="+mj-lt"/>
              <a:ea typeface="Roboto Condensed Light" panose="02000000000000000000" pitchFamily="2" charset="0"/>
              <a:cs typeface="Segoe UI Semilight" panose="020B0402040204020203" pitchFamily="34" charset="0"/>
            </a:endParaRPr>
          </a:p>
        </p:txBody>
      </p:sp>
      <p:sp>
        <p:nvSpPr>
          <p:cNvPr id="8" name="Pladsholder til dato 14"/>
          <p:cNvSpPr>
            <a:spLocks noGrp="1"/>
          </p:cNvSpPr>
          <p:nvPr>
            <p:ph type="dt" sz="half" idx="2"/>
          </p:nvPr>
        </p:nvSpPr>
        <p:spPr>
          <a:xfrm>
            <a:off x="9733957" y="6405946"/>
            <a:ext cx="1642631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8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fld id="{8B094E77-980B-4C1F-8178-AD8CF5CFAF4B}" type="datetime1">
              <a:rPr lang="en-US" smtClean="0"/>
              <a:pPr/>
              <a:t>1/13/2026</a:t>
            </a:fld>
            <a:endParaRPr lang="da-DK" dirty="0"/>
          </a:p>
        </p:txBody>
      </p:sp>
      <p:sp>
        <p:nvSpPr>
          <p:cNvPr id="9" name="Pladsholder til slidenummer 15"/>
          <p:cNvSpPr>
            <a:spLocks noGrp="1"/>
          </p:cNvSpPr>
          <p:nvPr>
            <p:ph type="sldNum" sz="quarter" idx="4"/>
          </p:nvPr>
        </p:nvSpPr>
        <p:spPr>
          <a:xfrm>
            <a:off x="11376587" y="6409937"/>
            <a:ext cx="672075" cy="361135"/>
          </a:xfrm>
          <a:prstGeom prst="rect">
            <a:avLst/>
          </a:prstGeom>
        </p:spPr>
        <p:txBody>
          <a:bodyPr anchor="ctr" anchorCtr="0"/>
          <a:lstStyle>
            <a:lvl1pPr>
              <a:defRPr sz="8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5810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bg>
      <p:bgPr>
        <a:solidFill>
          <a:srgbClr val="0C2D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 userDrawn="1"/>
        </p:nvSpPr>
        <p:spPr>
          <a:xfrm>
            <a:off x="5615947" y="1412776"/>
            <a:ext cx="3857804" cy="4089896"/>
          </a:xfrm>
          <a:prstGeom prst="rect">
            <a:avLst/>
          </a:prstGeom>
        </p:spPr>
        <p:txBody>
          <a:bodyPr vert="horz" lIns="109159" tIns="54579" rIns="109159" bIns="54579" rtlCol="0" anchor="ctr">
            <a:noAutofit/>
          </a:bodyPr>
          <a:lstStyle>
            <a:lvl1pPr algn="ctr" defTabSz="818693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da-DK" sz="266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Segoe UI Semilight" panose="020B0402040204020203" pitchFamily="34" charset="0"/>
              </a:rPr>
              <a:t>?</a:t>
            </a:r>
            <a:endParaRPr lang="da-DK" sz="266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Segoe UI Semilight" panose="020B0402040204020203" pitchFamily="34" charset="0"/>
            </a:endParaRPr>
          </a:p>
        </p:txBody>
      </p:sp>
      <p:sp>
        <p:nvSpPr>
          <p:cNvPr id="8" name="Tekstfelt 7"/>
          <p:cNvSpPr txBox="1"/>
          <p:nvPr userDrawn="1"/>
        </p:nvSpPr>
        <p:spPr>
          <a:xfrm>
            <a:off x="2663589" y="2876789"/>
            <a:ext cx="5184576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noProof="0" dirty="0" smtClean="0">
                <a:solidFill>
                  <a:schemeClr val="bg1"/>
                </a:solidFill>
                <a:latin typeface="+mj-lt"/>
                <a:ea typeface="Roboto Condensed Light" panose="02000000000000000000" pitchFamily="2" charset="0"/>
                <a:cs typeface="Segoe UI Semilight" panose="020B0402040204020203" pitchFamily="34" charset="0"/>
              </a:rPr>
              <a:t>Questions</a:t>
            </a:r>
            <a:endParaRPr lang="en-US" sz="5867" noProof="0" dirty="0">
              <a:solidFill>
                <a:schemeClr val="bg1"/>
              </a:solidFill>
              <a:latin typeface="+mj-lt"/>
              <a:ea typeface="Roboto Condensed Light" panose="02000000000000000000" pitchFamily="2" charset="0"/>
              <a:cs typeface="Segoe UI Semilight" panose="020B0402040204020203" pitchFamily="34" charset="0"/>
            </a:endParaRPr>
          </a:p>
        </p:txBody>
      </p:sp>
      <p:sp>
        <p:nvSpPr>
          <p:cNvPr id="10" name="Pladsholder til dato 14"/>
          <p:cNvSpPr>
            <a:spLocks noGrp="1"/>
          </p:cNvSpPr>
          <p:nvPr>
            <p:ph type="dt" sz="half" idx="2"/>
          </p:nvPr>
        </p:nvSpPr>
        <p:spPr>
          <a:xfrm>
            <a:off x="9733957" y="6405946"/>
            <a:ext cx="1642631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8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fld id="{8B094E77-980B-4C1F-8178-AD8CF5CFAF4B}" type="datetime1">
              <a:rPr lang="en-US" smtClean="0"/>
              <a:pPr/>
              <a:t>1/13/2026</a:t>
            </a:fld>
            <a:endParaRPr lang="da-DK" dirty="0"/>
          </a:p>
        </p:txBody>
      </p:sp>
      <p:sp>
        <p:nvSpPr>
          <p:cNvPr id="11" name="Pladsholder til slidenummer 15"/>
          <p:cNvSpPr>
            <a:spLocks noGrp="1"/>
          </p:cNvSpPr>
          <p:nvPr>
            <p:ph type="sldNum" sz="quarter" idx="4"/>
          </p:nvPr>
        </p:nvSpPr>
        <p:spPr>
          <a:xfrm>
            <a:off x="11376587" y="6409937"/>
            <a:ext cx="672075" cy="361135"/>
          </a:xfrm>
          <a:prstGeom prst="rect">
            <a:avLst/>
          </a:prstGeom>
        </p:spPr>
        <p:txBody>
          <a:bodyPr anchor="ctr" anchorCtr="0"/>
          <a:lstStyle>
            <a:lvl1pPr>
              <a:defRPr sz="8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0003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1"/>
          <p:cNvSpPr>
            <a:spLocks noGrp="1"/>
          </p:cNvSpPr>
          <p:nvPr>
            <p:ph type="body" sz="quarter" idx="10" hasCustomPrompt="1"/>
          </p:nvPr>
        </p:nvSpPr>
        <p:spPr>
          <a:xfrm>
            <a:off x="1238331" y="3270595"/>
            <a:ext cx="7344816" cy="136815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4000" b="0" kern="1200" baseline="0" noProof="0">
                <a:solidFill>
                  <a:schemeClr val="bg1"/>
                </a:solidFill>
                <a:latin typeface="+mj-lt"/>
                <a:ea typeface="Roboto Condensed Light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 smtClean="0"/>
              <a:t>Presentation title should not be more than two lines</a:t>
            </a:r>
          </a:p>
          <a:p>
            <a:endParaRPr lang="da-DK" dirty="0"/>
          </a:p>
        </p:txBody>
      </p:sp>
      <p:sp>
        <p:nvSpPr>
          <p:cNvPr id="5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1247878" y="5070795"/>
            <a:ext cx="6120680" cy="36004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b="0" kern="1200" baseline="0" noProof="0" dirty="0" smtClean="0">
                <a:solidFill>
                  <a:schemeClr val="bg1"/>
                </a:solidFill>
                <a:latin typeface="+mn-lt"/>
                <a:ea typeface="Roboto Condensed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 smtClean="0"/>
              <a:t>Subtitle placeholder </a:t>
            </a:r>
          </a:p>
        </p:txBody>
      </p:sp>
      <p:sp>
        <p:nvSpPr>
          <p:cNvPr id="9" name="Pladsholder til dato 14"/>
          <p:cNvSpPr txBox="1">
            <a:spLocks/>
          </p:cNvSpPr>
          <p:nvPr userDrawn="1"/>
        </p:nvSpPr>
        <p:spPr>
          <a:xfrm>
            <a:off x="1238331" y="5589004"/>
            <a:ext cx="1231973" cy="273844"/>
          </a:xfrm>
          <a:prstGeom prst="rect">
            <a:avLst/>
          </a:prstGeom>
        </p:spPr>
        <p:txBody>
          <a:bodyPr/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094E77-980B-4C1F-8178-AD8CF5CFAF4B}" type="datetime1">
              <a:rPr lang="en-US" smtClean="0">
                <a:latin typeface="+mn-lt"/>
              </a:rPr>
              <a:pPr/>
              <a:t>1/13/2026</a:t>
            </a:fld>
            <a:endParaRPr lang="da-DK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34992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 for i d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/>
          <p:cNvSpPr txBox="1"/>
          <p:nvPr userDrawn="1"/>
        </p:nvSpPr>
        <p:spPr>
          <a:xfrm>
            <a:off x="3695734" y="2991984"/>
            <a:ext cx="4800533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noProof="0" dirty="0" smtClean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Segoe UI Semilight" panose="020B0402040204020203" pitchFamily="34" charset="0"/>
              </a:rPr>
              <a:t>Thank</a:t>
            </a:r>
            <a:r>
              <a:rPr lang="en-US" sz="5867" dirty="0" smtClean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Segoe UI Semilight" panose="020B0402040204020203" pitchFamily="34" charset="0"/>
              </a:rPr>
              <a:t> </a:t>
            </a:r>
            <a:r>
              <a:rPr lang="en-US" sz="5867" noProof="0" dirty="0" smtClean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Segoe UI Semilight" panose="020B0402040204020203" pitchFamily="34" charset="0"/>
              </a:rPr>
              <a:t>you</a:t>
            </a:r>
            <a:endParaRPr lang="en-US" sz="5867" noProof="0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Segoe UI Semilight" panose="020B0402040204020203" pitchFamily="34" charset="0"/>
            </a:endParaRPr>
          </a:p>
        </p:txBody>
      </p:sp>
      <p:pic>
        <p:nvPicPr>
          <p:cNvPr id="2" name="Billed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felt 3"/>
          <p:cNvSpPr txBox="1"/>
          <p:nvPr userDrawn="1"/>
        </p:nvSpPr>
        <p:spPr>
          <a:xfrm>
            <a:off x="3515537" y="2760868"/>
            <a:ext cx="5184576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noProof="0" dirty="0" smtClean="0">
                <a:solidFill>
                  <a:schemeClr val="bg1"/>
                </a:solidFill>
                <a:latin typeface="+mj-lt"/>
                <a:ea typeface="Roboto Condensed Light" panose="02000000000000000000" pitchFamily="2" charset="0"/>
                <a:cs typeface="Segoe UI Semilight" panose="020B0402040204020203" pitchFamily="34" charset="0"/>
              </a:rPr>
              <a:t>Thank you</a:t>
            </a:r>
            <a:endParaRPr lang="en-US" sz="5867" noProof="0" dirty="0">
              <a:solidFill>
                <a:schemeClr val="bg1"/>
              </a:solidFill>
              <a:latin typeface="+mj-lt"/>
              <a:ea typeface="Roboto Condensed Light" panose="02000000000000000000" pitchFamily="2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2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1"/>
          <p:cNvSpPr>
            <a:spLocks noGrp="1"/>
          </p:cNvSpPr>
          <p:nvPr>
            <p:ph type="body" sz="quarter" idx="10" hasCustomPrompt="1"/>
          </p:nvPr>
        </p:nvSpPr>
        <p:spPr>
          <a:xfrm>
            <a:off x="1238331" y="3270595"/>
            <a:ext cx="7344816" cy="136815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4000" b="0" kern="1200" baseline="0" noProof="0" dirty="0" smtClean="0">
                <a:solidFill>
                  <a:schemeClr val="bg1"/>
                </a:solidFill>
                <a:latin typeface="+mj-lt"/>
                <a:ea typeface="Roboto Condensed Light" panose="02000000000000000000"/>
                <a:cs typeface="Segoe UI Semilight" panose="020B04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 smtClean="0"/>
              <a:t>Presentation title should not be more than two lines</a:t>
            </a:r>
          </a:p>
          <a:p>
            <a:endParaRPr lang="da-DK" dirty="0"/>
          </a:p>
        </p:txBody>
      </p:sp>
      <p:sp>
        <p:nvSpPr>
          <p:cNvPr id="5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1247878" y="5070795"/>
            <a:ext cx="6120680" cy="36004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b="0" kern="1200" baseline="0" noProof="0" dirty="0" smtClean="0">
                <a:solidFill>
                  <a:schemeClr val="bg1"/>
                </a:solidFill>
                <a:latin typeface="+mn-lt"/>
                <a:ea typeface="Roboto Condensed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 smtClean="0"/>
              <a:t>Subtitle placeholder </a:t>
            </a:r>
          </a:p>
          <a:p>
            <a:endParaRPr lang="da-DK" dirty="0"/>
          </a:p>
        </p:txBody>
      </p:sp>
      <p:sp>
        <p:nvSpPr>
          <p:cNvPr id="9" name="Pladsholder til dato 14"/>
          <p:cNvSpPr txBox="1">
            <a:spLocks/>
          </p:cNvSpPr>
          <p:nvPr userDrawn="1"/>
        </p:nvSpPr>
        <p:spPr>
          <a:xfrm>
            <a:off x="1238331" y="5589004"/>
            <a:ext cx="1231973" cy="273844"/>
          </a:xfrm>
          <a:prstGeom prst="rect">
            <a:avLst/>
          </a:prstGeom>
        </p:spPr>
        <p:txBody>
          <a:bodyPr/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094E77-980B-4C1F-8178-AD8CF5CFAF4B}" type="datetime1">
              <a:rPr lang="en-US" smtClean="0">
                <a:latin typeface="+mn-lt"/>
              </a:rPr>
              <a:pPr/>
              <a:t>1/13/2026</a:t>
            </a:fld>
            <a:endParaRPr lang="da-DK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7957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1"/>
          <p:cNvSpPr>
            <a:spLocks noGrp="1"/>
          </p:cNvSpPr>
          <p:nvPr>
            <p:ph type="body" sz="quarter" idx="10" hasCustomPrompt="1"/>
          </p:nvPr>
        </p:nvSpPr>
        <p:spPr>
          <a:xfrm>
            <a:off x="1238331" y="3270595"/>
            <a:ext cx="7344816" cy="136815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4000" b="0" kern="1200" baseline="0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Roboto Condensed Light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 smtClean="0"/>
              <a:t>Presentation title should not be more than two lines</a:t>
            </a:r>
          </a:p>
          <a:p>
            <a:endParaRPr lang="da-DK" dirty="0"/>
          </a:p>
        </p:txBody>
      </p:sp>
      <p:sp>
        <p:nvSpPr>
          <p:cNvPr id="5" name="Pladsholder til tekst 2"/>
          <p:cNvSpPr>
            <a:spLocks noGrp="1"/>
          </p:cNvSpPr>
          <p:nvPr>
            <p:ph type="body" sz="quarter" idx="11"/>
          </p:nvPr>
        </p:nvSpPr>
        <p:spPr>
          <a:xfrm>
            <a:off x="1247878" y="5070795"/>
            <a:ext cx="6120680" cy="3600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da-DK" sz="2000" b="0" kern="12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Roboto Condensed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8" name="Pladsholder til dato 14"/>
          <p:cNvSpPr txBox="1">
            <a:spLocks/>
          </p:cNvSpPr>
          <p:nvPr userDrawn="1"/>
        </p:nvSpPr>
        <p:spPr>
          <a:xfrm>
            <a:off x="1238331" y="5589004"/>
            <a:ext cx="1231973" cy="273844"/>
          </a:xfrm>
          <a:prstGeom prst="rect">
            <a:avLst/>
          </a:prstGeom>
        </p:spPr>
        <p:txBody>
          <a:bodyPr/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094E77-980B-4C1F-8178-AD8CF5CFAF4B}" type="datetime1">
              <a:rPr lang="en-US" smtClean="0">
                <a:solidFill>
                  <a:schemeClr val="tx1"/>
                </a:solidFill>
                <a:latin typeface="+mn-lt"/>
              </a:rPr>
              <a:pPr/>
              <a:t>1/13/2026</a:t>
            </a:fld>
            <a:endParaRPr lang="da-DK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4457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 userDrawn="1"/>
        </p:nvSpPr>
        <p:spPr>
          <a:xfrm>
            <a:off x="0" y="6314168"/>
            <a:ext cx="12192000" cy="548680"/>
          </a:xfrm>
          <a:prstGeom prst="rect">
            <a:avLst/>
          </a:prstGeom>
          <a:solidFill>
            <a:srgbClr val="0C2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/>
          </a:p>
        </p:txBody>
      </p:sp>
      <p:pic>
        <p:nvPicPr>
          <p:cNvPr id="11" name="Billed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12" y="6408571"/>
            <a:ext cx="1800087" cy="362500"/>
          </a:xfrm>
          <a:prstGeom prst="rect">
            <a:avLst/>
          </a:prstGeom>
        </p:spPr>
      </p:pic>
      <p:sp>
        <p:nvSpPr>
          <p:cNvPr id="4" name="Pladsholder til billede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67"/>
            </a:lvl1pPr>
          </a:lstStyle>
          <a:p>
            <a:r>
              <a:rPr lang="en-US" noProof="0" dirty="0" smtClean="0"/>
              <a:t>Insert picture</a:t>
            </a:r>
            <a:endParaRPr lang="en-US" noProof="0" dirty="0"/>
          </a:p>
        </p:txBody>
      </p:sp>
      <p:pic>
        <p:nvPicPr>
          <p:cNvPr id="3" name="Billed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5725" y="264223"/>
            <a:ext cx="1296000" cy="486936"/>
          </a:xfrm>
          <a:prstGeom prst="rect">
            <a:avLst/>
          </a:prstGeom>
        </p:spPr>
      </p:pic>
      <p:sp>
        <p:nvSpPr>
          <p:cNvPr id="7" name="Pladsholder til dato 14"/>
          <p:cNvSpPr>
            <a:spLocks noGrp="1"/>
          </p:cNvSpPr>
          <p:nvPr>
            <p:ph type="dt" sz="half" idx="2"/>
          </p:nvPr>
        </p:nvSpPr>
        <p:spPr>
          <a:xfrm>
            <a:off x="9748375" y="6405946"/>
            <a:ext cx="1642631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8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fld id="{8B094E77-980B-4C1F-8178-AD8CF5CFAF4B}" type="datetime1">
              <a:rPr lang="en-US" smtClean="0"/>
              <a:pPr/>
              <a:t>1/13/2026</a:t>
            </a:fld>
            <a:endParaRPr lang="da-DK" dirty="0"/>
          </a:p>
        </p:txBody>
      </p:sp>
      <p:sp>
        <p:nvSpPr>
          <p:cNvPr id="8" name="Pladsholder til slidenummer 15"/>
          <p:cNvSpPr>
            <a:spLocks noGrp="1"/>
          </p:cNvSpPr>
          <p:nvPr>
            <p:ph type="sldNum" sz="quarter" idx="4"/>
          </p:nvPr>
        </p:nvSpPr>
        <p:spPr>
          <a:xfrm>
            <a:off x="11391005" y="6409937"/>
            <a:ext cx="672075" cy="361135"/>
          </a:xfrm>
          <a:prstGeom prst="rect">
            <a:avLst/>
          </a:prstGeom>
        </p:spPr>
        <p:txBody>
          <a:bodyPr anchor="ctr" anchorCtr="0"/>
          <a:lstStyle>
            <a:lvl1pPr>
              <a:defRPr sz="8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6942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gur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 userDrawn="1"/>
        </p:nvSpPr>
        <p:spPr>
          <a:xfrm>
            <a:off x="0" y="6314168"/>
            <a:ext cx="12192000" cy="548680"/>
          </a:xfrm>
          <a:prstGeom prst="rect">
            <a:avLst/>
          </a:prstGeom>
          <a:solidFill>
            <a:srgbClr val="0C2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/>
          </a:p>
        </p:txBody>
      </p:sp>
      <p:pic>
        <p:nvPicPr>
          <p:cNvPr id="13" name="Billed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12" y="6408571"/>
            <a:ext cx="1800087" cy="362500"/>
          </a:xfrm>
          <a:prstGeom prst="rect">
            <a:avLst/>
          </a:prstGeom>
        </p:spPr>
      </p:pic>
      <p:sp>
        <p:nvSpPr>
          <p:cNvPr id="9" name="Rektangel 8"/>
          <p:cNvSpPr/>
          <p:nvPr userDrawn="1"/>
        </p:nvSpPr>
        <p:spPr>
          <a:xfrm>
            <a:off x="6864088" y="0"/>
            <a:ext cx="5327913" cy="6858000"/>
          </a:xfrm>
          <a:prstGeom prst="rect">
            <a:avLst/>
          </a:prstGeom>
          <a:solidFill>
            <a:srgbClr val="0C2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dirty="0"/>
          </a:p>
        </p:txBody>
      </p:sp>
      <p:sp>
        <p:nvSpPr>
          <p:cNvPr id="28" name="Pladsholder til indhold 27"/>
          <p:cNvSpPr>
            <a:spLocks noGrp="1"/>
          </p:cNvSpPr>
          <p:nvPr>
            <p:ph sz="quarter" idx="16" hasCustomPrompt="1"/>
          </p:nvPr>
        </p:nvSpPr>
        <p:spPr>
          <a:xfrm>
            <a:off x="7150558" y="768040"/>
            <a:ext cx="4802092" cy="53055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Insert picture, table, graph, etc.</a:t>
            </a:r>
            <a:endParaRPr lang="en-US" noProof="0" dirty="0"/>
          </a:p>
        </p:txBody>
      </p:sp>
      <p:sp>
        <p:nvSpPr>
          <p:cNvPr id="11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1" y="1561573"/>
            <a:ext cx="6038824" cy="451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800"/>
              </a:spcAft>
              <a:buClrTx/>
              <a:buFont typeface="Arial" panose="020B0604020202020204" pitchFamily="34" charset="0"/>
              <a:buNone/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Pladsholder til titel 1"/>
          <p:cNvSpPr>
            <a:spLocks noGrp="1"/>
          </p:cNvSpPr>
          <p:nvPr>
            <p:ph type="title" hasCustomPrompt="1"/>
          </p:nvPr>
        </p:nvSpPr>
        <p:spPr>
          <a:xfrm>
            <a:off x="609601" y="274639"/>
            <a:ext cx="6038824" cy="1143000"/>
          </a:xfrm>
          <a:prstGeom prst="rect">
            <a:avLst/>
          </a:prstGeom>
        </p:spPr>
        <p:txBody>
          <a:bodyPr vert="horz" lIns="81869" tIns="40934" rIns="81869" bIns="40934" rtlCol="0" anchor="ctr">
            <a:normAutofit/>
          </a:bodyPr>
          <a:lstStyle>
            <a:lvl1pPr>
              <a:defRPr sz="4800"/>
            </a:lvl1pPr>
          </a:lstStyle>
          <a:p>
            <a:r>
              <a:rPr lang="en-US" noProof="0" dirty="0" err="1" smtClean="0"/>
              <a:t>Titel</a:t>
            </a:r>
            <a:endParaRPr lang="en-US" noProof="0" dirty="0"/>
          </a:p>
        </p:txBody>
      </p:sp>
      <p:sp>
        <p:nvSpPr>
          <p:cNvPr id="20" name="Pladsholder til dato 14"/>
          <p:cNvSpPr>
            <a:spLocks noGrp="1"/>
          </p:cNvSpPr>
          <p:nvPr>
            <p:ph type="dt" sz="half" idx="2"/>
          </p:nvPr>
        </p:nvSpPr>
        <p:spPr>
          <a:xfrm>
            <a:off x="9733957" y="6405946"/>
            <a:ext cx="1642631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8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fld id="{8B094E77-980B-4C1F-8178-AD8CF5CFAF4B}" type="datetime1">
              <a:rPr lang="en-US" smtClean="0"/>
              <a:pPr/>
              <a:t>1/13/2026</a:t>
            </a:fld>
            <a:endParaRPr lang="da-DK" dirty="0"/>
          </a:p>
        </p:txBody>
      </p:sp>
      <p:sp>
        <p:nvSpPr>
          <p:cNvPr id="21" name="Pladsholder til slidenummer 15"/>
          <p:cNvSpPr>
            <a:spLocks noGrp="1"/>
          </p:cNvSpPr>
          <p:nvPr>
            <p:ph type="sldNum" sz="quarter" idx="4"/>
          </p:nvPr>
        </p:nvSpPr>
        <p:spPr>
          <a:xfrm>
            <a:off x="11376587" y="6409937"/>
            <a:ext cx="672075" cy="361135"/>
          </a:xfrm>
          <a:prstGeom prst="rect">
            <a:avLst/>
          </a:prstGeom>
        </p:spPr>
        <p:txBody>
          <a:bodyPr anchor="ctr" anchorCtr="0"/>
          <a:lstStyle>
            <a:lvl1pPr>
              <a:defRPr sz="8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1041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1" y="1566509"/>
            <a:ext cx="10972801" cy="42627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ClrTx/>
              <a:buFont typeface="Arial" panose="020B0604020202020204" pitchFamily="34" charset="0"/>
              <a:buNone/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Pladsholder til titel 1"/>
          <p:cNvSpPr>
            <a:spLocks noGrp="1"/>
          </p:cNvSpPr>
          <p:nvPr>
            <p:ph type="title" hasCustomPrompt="1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81869" tIns="40934" rIns="81869" bIns="40934" rtlCol="0" anchor="ctr">
            <a:normAutofit/>
          </a:bodyPr>
          <a:lstStyle>
            <a:lvl1pPr>
              <a:defRPr/>
            </a:lvl1pPr>
          </a:lstStyle>
          <a:p>
            <a:r>
              <a:rPr lang="en-US" noProof="0" dirty="0" err="1"/>
              <a:t>Titel</a:t>
            </a:r>
            <a:endParaRPr lang="en-US" noProof="0" dirty="0"/>
          </a:p>
        </p:txBody>
      </p:sp>
      <p:sp>
        <p:nvSpPr>
          <p:cNvPr id="14" name="Pladsholder til dato 14"/>
          <p:cNvSpPr>
            <a:spLocks noGrp="1"/>
          </p:cNvSpPr>
          <p:nvPr>
            <p:ph type="dt" sz="half" idx="2"/>
          </p:nvPr>
        </p:nvSpPr>
        <p:spPr>
          <a:xfrm>
            <a:off x="9733957" y="6405946"/>
            <a:ext cx="1642631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fld id="{8B094E77-980B-4C1F-8178-AD8CF5CFAF4B}" type="datetime1">
              <a:rPr lang="en-US" smtClean="0"/>
              <a:pPr/>
              <a:t>1/13/2026</a:t>
            </a:fld>
            <a:endParaRPr lang="da-DK" dirty="0"/>
          </a:p>
        </p:txBody>
      </p:sp>
      <p:sp>
        <p:nvSpPr>
          <p:cNvPr id="15" name="Pladsholder til slidenummer 15"/>
          <p:cNvSpPr>
            <a:spLocks noGrp="1"/>
          </p:cNvSpPr>
          <p:nvPr>
            <p:ph type="sldNum" sz="quarter" idx="4"/>
          </p:nvPr>
        </p:nvSpPr>
        <p:spPr>
          <a:xfrm>
            <a:off x="11376587" y="6409937"/>
            <a:ext cx="672075" cy="361135"/>
          </a:xfrm>
          <a:prstGeom prst="rect">
            <a:avLst/>
          </a:prstGeom>
        </p:spPr>
        <p:txBody>
          <a:bodyPr anchor="ctr" anchorCtr="0"/>
          <a:lstStyle>
            <a:lvl1pPr>
              <a:defRPr sz="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246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40B81822-3D96-4344-807F-41D29B6F97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1" y="1566508"/>
            <a:ext cx="5291859" cy="45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Aft>
                <a:spcPts val="800"/>
              </a:spcAft>
              <a:buNone/>
              <a:defRPr sz="1867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 noProof="0" dirty="0"/>
          </a:p>
        </p:txBody>
      </p:sp>
      <p:sp>
        <p:nvSpPr>
          <p:cNvPr id="9" name="Pladsholder til tekst 5">
            <a:extLst>
              <a:ext uri="{FF2B5EF4-FFF2-40B4-BE49-F238E27FC236}">
                <a16:creationId xmlns:a16="http://schemas.microsoft.com/office/drawing/2014/main" id="{40B81822-3D96-4344-807F-41D29B6F979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83545" y="1566508"/>
            <a:ext cx="5298857" cy="45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Aft>
                <a:spcPts val="800"/>
              </a:spcAft>
              <a:buNone/>
              <a:defRPr sz="1867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 noProof="0" dirty="0"/>
          </a:p>
        </p:txBody>
      </p:sp>
      <p:sp>
        <p:nvSpPr>
          <p:cNvPr id="14" name="Pladsholder til dato 14"/>
          <p:cNvSpPr>
            <a:spLocks noGrp="1"/>
          </p:cNvSpPr>
          <p:nvPr>
            <p:ph type="dt" sz="half" idx="2"/>
          </p:nvPr>
        </p:nvSpPr>
        <p:spPr>
          <a:xfrm>
            <a:off x="9733957" y="6405946"/>
            <a:ext cx="1642631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8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fld id="{8B094E77-980B-4C1F-8178-AD8CF5CFAF4B}" type="datetime1">
              <a:rPr lang="en-US" smtClean="0"/>
              <a:pPr/>
              <a:t>1/13/2026</a:t>
            </a:fld>
            <a:endParaRPr lang="da-DK" dirty="0"/>
          </a:p>
        </p:txBody>
      </p:sp>
      <p:sp>
        <p:nvSpPr>
          <p:cNvPr id="17" name="Pladsholder til slidenummer 15"/>
          <p:cNvSpPr>
            <a:spLocks noGrp="1"/>
          </p:cNvSpPr>
          <p:nvPr>
            <p:ph type="sldNum" sz="quarter" idx="4"/>
          </p:nvPr>
        </p:nvSpPr>
        <p:spPr>
          <a:xfrm>
            <a:off x="11376587" y="6409937"/>
            <a:ext cx="672075" cy="361135"/>
          </a:xfrm>
          <a:prstGeom prst="rect">
            <a:avLst/>
          </a:prstGeom>
        </p:spPr>
        <p:txBody>
          <a:bodyPr anchor="ctr" anchorCtr="0"/>
          <a:lstStyle>
            <a:lvl1pPr>
              <a:defRPr sz="8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9" name="Pladsholder til titel 1"/>
          <p:cNvSpPr>
            <a:spLocks noGrp="1"/>
          </p:cNvSpPr>
          <p:nvPr>
            <p:ph type="title" hasCustomPrompt="1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81869" tIns="40934" rIns="81869" bIns="40934" rtlCol="0" anchor="ctr">
            <a:normAutofit/>
          </a:bodyPr>
          <a:lstStyle>
            <a:lvl1pPr>
              <a:defRPr/>
            </a:lvl1pPr>
          </a:lstStyle>
          <a:p>
            <a:r>
              <a:rPr lang="en-US" noProof="0" dirty="0" err="1" smtClean="0"/>
              <a:t>Titel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0381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9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err="1" smtClean="0"/>
              <a:t>Rediger</a:t>
            </a:r>
            <a:r>
              <a:rPr lang="en-US" noProof="0" dirty="0" smtClean="0"/>
              <a:t> </a:t>
            </a:r>
            <a:r>
              <a:rPr lang="en-US" noProof="0" dirty="0" err="1" smtClean="0"/>
              <a:t>typografien</a:t>
            </a:r>
            <a:r>
              <a:rPr lang="en-US" noProof="0" dirty="0" smtClean="0"/>
              <a:t> </a:t>
            </a:r>
            <a:r>
              <a:rPr lang="en-US" noProof="0" dirty="0" err="1" smtClean="0"/>
              <a:t>i</a:t>
            </a:r>
            <a:r>
              <a:rPr lang="en-US" noProof="0" dirty="0" smtClean="0"/>
              <a:t> </a:t>
            </a:r>
            <a:r>
              <a:rPr lang="en-US" noProof="0" dirty="0" err="1" smtClean="0"/>
              <a:t>masterens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Andet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Tredje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Fjerde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Femte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/>
          </a:p>
        </p:txBody>
      </p:sp>
      <p:sp>
        <p:nvSpPr>
          <p:cNvPr id="7" name="Pladsholder til dato 3"/>
          <p:cNvSpPr>
            <a:spLocks noGrp="1"/>
          </p:cNvSpPr>
          <p:nvPr>
            <p:ph type="dt" sz="half" idx="2"/>
          </p:nvPr>
        </p:nvSpPr>
        <p:spPr>
          <a:xfrm>
            <a:off x="9298805" y="6350860"/>
            <a:ext cx="1231973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l">
              <a:defRPr sz="600">
                <a:solidFill>
                  <a:schemeClr val="tx1"/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fld id="{6D2E42B5-8385-4FD1-84D5-B12B630AFA0D}" type="datetime1">
              <a:rPr lang="en-US" smtClean="0"/>
              <a:pPr/>
              <a:t>1/13/2026</a:t>
            </a:fld>
            <a:endParaRPr lang="da-DK" dirty="0"/>
          </a:p>
        </p:txBody>
      </p:sp>
      <p:sp>
        <p:nvSpPr>
          <p:cNvPr id="8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10546011" y="6350860"/>
            <a:ext cx="807789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r">
              <a:defRPr sz="600">
                <a:solidFill>
                  <a:schemeClr val="tx1"/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r>
              <a:rPr lang="da-DK" dirty="0" smtClean="0"/>
              <a:t>Side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39695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78" r:id="rId6"/>
    <p:sldLayoutId id="2147483679" r:id="rId7"/>
    <p:sldLayoutId id="2147483680" r:id="rId8"/>
    <p:sldLayoutId id="2147483681" r:id="rId9"/>
    <p:sldLayoutId id="2147483683" r:id="rId10"/>
    <p:sldLayoutId id="2147483684" r:id="rId11"/>
    <p:sldLayoutId id="2147483685" r:id="rId12"/>
    <p:sldLayoutId id="2147483687" r:id="rId13"/>
    <p:sldLayoutId id="2147483688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da-DK" sz="4800" kern="1200" noProof="0" smtClean="0">
          <a:solidFill>
            <a:schemeClr val="tx1"/>
          </a:solidFill>
          <a:latin typeface="+mj-lt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dsholder til titel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81869" tIns="40934" rIns="81869" bIns="40934" rtlCol="0" anchor="ctr">
            <a:normAutofit/>
          </a:bodyPr>
          <a:lstStyle/>
          <a:p>
            <a:endParaRPr lang="en-US" noProof="0" dirty="0"/>
          </a:p>
        </p:txBody>
      </p:sp>
      <p:sp>
        <p:nvSpPr>
          <p:cNvPr id="20" name="Pladsholder til tekst 3"/>
          <p:cNvSpPr>
            <a:spLocks noGrp="1"/>
          </p:cNvSpPr>
          <p:nvPr>
            <p:ph type="body" idx="1"/>
          </p:nvPr>
        </p:nvSpPr>
        <p:spPr>
          <a:xfrm>
            <a:off x="609601" y="1634990"/>
            <a:ext cx="10966721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err="1" smtClean="0"/>
              <a:t>Rediger</a:t>
            </a:r>
            <a:r>
              <a:rPr lang="en-US" noProof="0" dirty="0" smtClean="0"/>
              <a:t> </a:t>
            </a:r>
            <a:r>
              <a:rPr lang="en-US" noProof="0" dirty="0" err="1" smtClean="0"/>
              <a:t>typografien</a:t>
            </a:r>
            <a:r>
              <a:rPr lang="en-US" noProof="0" dirty="0" smtClean="0"/>
              <a:t> </a:t>
            </a:r>
            <a:r>
              <a:rPr lang="en-US" noProof="0" dirty="0" err="1" smtClean="0"/>
              <a:t>i</a:t>
            </a:r>
            <a:r>
              <a:rPr lang="en-US" noProof="0" dirty="0" smtClean="0"/>
              <a:t> </a:t>
            </a:r>
            <a:r>
              <a:rPr lang="en-US" noProof="0" dirty="0" err="1" smtClean="0"/>
              <a:t>masterens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Andet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Tredje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Fjerde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Femte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/>
          </a:p>
        </p:txBody>
      </p:sp>
      <p:sp>
        <p:nvSpPr>
          <p:cNvPr id="21" name="Rektangel 20"/>
          <p:cNvSpPr/>
          <p:nvPr userDrawn="1"/>
        </p:nvSpPr>
        <p:spPr>
          <a:xfrm>
            <a:off x="0" y="6314168"/>
            <a:ext cx="12192000" cy="548680"/>
          </a:xfrm>
          <a:prstGeom prst="rect">
            <a:avLst/>
          </a:prstGeom>
          <a:solidFill>
            <a:srgbClr val="0C2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/>
          </a:p>
        </p:txBody>
      </p:sp>
      <p:sp>
        <p:nvSpPr>
          <p:cNvPr id="22" name="Pladsholder til dato 14"/>
          <p:cNvSpPr>
            <a:spLocks noGrp="1"/>
          </p:cNvSpPr>
          <p:nvPr>
            <p:ph type="dt" sz="half" idx="2"/>
          </p:nvPr>
        </p:nvSpPr>
        <p:spPr>
          <a:xfrm>
            <a:off x="9733957" y="6405946"/>
            <a:ext cx="1642631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8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fld id="{8B094E77-980B-4C1F-8178-AD8CF5CFAF4B}" type="datetime1">
              <a:rPr lang="en-US" smtClean="0"/>
              <a:pPr/>
              <a:t>1/13/2026</a:t>
            </a:fld>
            <a:endParaRPr lang="da-DK" dirty="0"/>
          </a:p>
        </p:txBody>
      </p:sp>
      <p:sp>
        <p:nvSpPr>
          <p:cNvPr id="23" name="Pladsholder til slidenummer 15"/>
          <p:cNvSpPr>
            <a:spLocks noGrp="1"/>
          </p:cNvSpPr>
          <p:nvPr>
            <p:ph type="sldNum" sz="quarter" idx="4"/>
          </p:nvPr>
        </p:nvSpPr>
        <p:spPr>
          <a:xfrm>
            <a:off x="11376587" y="6409937"/>
            <a:ext cx="672075" cy="361135"/>
          </a:xfrm>
          <a:prstGeom prst="rect">
            <a:avLst/>
          </a:prstGeom>
        </p:spPr>
        <p:txBody>
          <a:bodyPr anchor="ctr" anchorCtr="0"/>
          <a:lstStyle>
            <a:lvl1pPr>
              <a:defRPr sz="8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1" y="6405946"/>
            <a:ext cx="1813122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375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1091563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Roboto Condensed Light" panose="02000000000000000000" pitchFamily="2" charset="0"/>
          <a:cs typeface="Segoe UI Semilight" panose="020B0402040204020203" pitchFamily="34" charset="0"/>
        </a:defRPr>
      </a:lvl1pPr>
    </p:titleStyle>
    <p:bodyStyle>
      <a:lvl1pPr marL="409336" indent="-409336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Roboto" panose="02000000000000000000" pitchFamily="2" charset="0"/>
          <a:cs typeface="Segoe UI Semilight" panose="020B0402040204020203" pitchFamily="34" charset="0"/>
        </a:defRPr>
      </a:lvl1pPr>
      <a:lvl2pPr marL="886895" indent="-341114" algn="l" defTabSz="1091563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Roboto" panose="02000000000000000000" pitchFamily="2" charset="0"/>
          <a:cs typeface="Segoe UI Semilight" panose="020B0402040204020203" pitchFamily="34" charset="0"/>
        </a:defRPr>
      </a:lvl2pPr>
      <a:lvl3pPr marL="1364454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Roboto" panose="02000000000000000000" pitchFamily="2" charset="0"/>
          <a:cs typeface="Segoe UI Semilight" panose="020B0402040204020203" pitchFamily="34" charset="0"/>
        </a:defRPr>
      </a:lvl3pPr>
      <a:lvl4pPr marL="1910236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Roboto" panose="02000000000000000000" pitchFamily="2" charset="0"/>
          <a:cs typeface="Segoe UI Semilight" panose="020B0402040204020203" pitchFamily="34" charset="0"/>
        </a:defRPr>
      </a:lvl4pPr>
      <a:lvl5pPr marL="2456019" indent="-272891" algn="l" defTabSz="1091563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867" kern="1200">
          <a:solidFill>
            <a:schemeClr val="tx1"/>
          </a:solidFill>
          <a:latin typeface="+mn-lt"/>
          <a:ea typeface="Roboto" panose="02000000000000000000" pitchFamily="2" charset="0"/>
          <a:cs typeface="Segoe UI Semilight" panose="020B0402040204020203" pitchFamily="34" charset="0"/>
        </a:defRPr>
      </a:lvl5pPr>
      <a:lvl6pPr marL="3001801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47582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93364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39145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5781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91563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7344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83128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8909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74691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20472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66255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3"/>
          <p:cNvSpPr>
            <a:spLocks noGrp="1"/>
          </p:cNvSpPr>
          <p:nvPr>
            <p:ph type="body" idx="1"/>
          </p:nvPr>
        </p:nvSpPr>
        <p:spPr>
          <a:xfrm>
            <a:off x="609601" y="1634990"/>
            <a:ext cx="10966721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err="1" smtClean="0"/>
              <a:t>Rediger</a:t>
            </a:r>
            <a:r>
              <a:rPr lang="en-US" noProof="0" dirty="0" smtClean="0"/>
              <a:t> </a:t>
            </a:r>
            <a:r>
              <a:rPr lang="en-US" noProof="0" dirty="0" err="1" smtClean="0"/>
              <a:t>typografien</a:t>
            </a:r>
            <a:r>
              <a:rPr lang="en-US" noProof="0" dirty="0" smtClean="0"/>
              <a:t> </a:t>
            </a:r>
            <a:r>
              <a:rPr lang="en-US" noProof="0" dirty="0" err="1" smtClean="0"/>
              <a:t>i</a:t>
            </a:r>
            <a:r>
              <a:rPr lang="en-US" noProof="0" dirty="0" smtClean="0"/>
              <a:t> </a:t>
            </a:r>
            <a:r>
              <a:rPr lang="en-US" noProof="0" dirty="0" err="1" smtClean="0"/>
              <a:t>masterens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Andet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Tredje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Fjerde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Femte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/>
          </a:p>
        </p:txBody>
      </p:sp>
      <p:sp>
        <p:nvSpPr>
          <p:cNvPr id="9" name="Pladsholder til titel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81869" tIns="40934" rIns="81869" bIns="40934" rtlCol="0" anchor="ctr">
            <a:normAutofit/>
          </a:bodyPr>
          <a:lstStyle/>
          <a:p>
            <a:r>
              <a:rPr lang="en-US" noProof="0" dirty="0" err="1" smtClean="0"/>
              <a:t>Klik</a:t>
            </a:r>
            <a:r>
              <a:rPr lang="en-US" noProof="0" dirty="0" smtClean="0"/>
              <a:t> for at </a:t>
            </a:r>
            <a:r>
              <a:rPr lang="en-US" noProof="0" dirty="0" err="1" smtClean="0"/>
              <a:t>redigere</a:t>
            </a:r>
            <a:r>
              <a:rPr lang="en-US" noProof="0" dirty="0" smtClean="0"/>
              <a:t> </a:t>
            </a:r>
            <a:r>
              <a:rPr lang="en-US" noProof="0" dirty="0" err="1" smtClean="0"/>
              <a:t>i</a:t>
            </a:r>
            <a:r>
              <a:rPr lang="en-US" noProof="0" dirty="0" smtClean="0"/>
              <a:t> master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17581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1091563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Roboto Condensed Light" panose="02000000000000000000" pitchFamily="2" charset="0"/>
          <a:cs typeface="Segoe UI Semilight" panose="020B0402040204020203" pitchFamily="34" charset="0"/>
        </a:defRPr>
      </a:lvl1pPr>
    </p:titleStyle>
    <p:bodyStyle>
      <a:lvl1pPr marL="409336" indent="-409336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Roboto" panose="02000000000000000000" pitchFamily="2" charset="0"/>
          <a:cs typeface="Segoe UI Semilight" panose="020B0402040204020203" pitchFamily="34" charset="0"/>
        </a:defRPr>
      </a:lvl1pPr>
      <a:lvl2pPr marL="886895" indent="-341114" algn="l" defTabSz="1091563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Roboto" panose="02000000000000000000" pitchFamily="2" charset="0"/>
          <a:cs typeface="Segoe UI Semilight" panose="020B0402040204020203" pitchFamily="34" charset="0"/>
        </a:defRPr>
      </a:lvl2pPr>
      <a:lvl3pPr marL="1364454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Roboto" panose="02000000000000000000" pitchFamily="2" charset="0"/>
          <a:cs typeface="Segoe UI Semilight" panose="020B0402040204020203" pitchFamily="34" charset="0"/>
        </a:defRPr>
      </a:lvl3pPr>
      <a:lvl4pPr marL="1910236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Roboto" panose="02000000000000000000" pitchFamily="2" charset="0"/>
          <a:cs typeface="Segoe UI Semilight" panose="020B0402040204020203" pitchFamily="34" charset="0"/>
        </a:defRPr>
      </a:lvl4pPr>
      <a:lvl5pPr marL="2456019" indent="-272891" algn="l" defTabSz="1091563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867" kern="1200">
          <a:solidFill>
            <a:schemeClr val="tx1"/>
          </a:solidFill>
          <a:latin typeface="+mn-lt"/>
          <a:ea typeface="Roboto" panose="02000000000000000000" pitchFamily="2" charset="0"/>
          <a:cs typeface="Segoe UI Semilight" panose="020B0402040204020203" pitchFamily="34" charset="0"/>
        </a:defRPr>
      </a:lvl5pPr>
      <a:lvl6pPr marL="3001801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47582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93364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39145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5781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91563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7344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83128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8909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74691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20472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66255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81869" tIns="40934" rIns="81869" bIns="40934" rtlCol="0" anchor="ctr">
            <a:normAutofit/>
          </a:bodyPr>
          <a:lstStyle/>
          <a:p>
            <a:endParaRPr lang="en-US" noProof="0" dirty="0"/>
          </a:p>
        </p:txBody>
      </p:sp>
      <p:sp>
        <p:nvSpPr>
          <p:cNvPr id="9" name="Pladsholder til tekst 3"/>
          <p:cNvSpPr>
            <a:spLocks noGrp="1"/>
          </p:cNvSpPr>
          <p:nvPr>
            <p:ph type="body" idx="1"/>
          </p:nvPr>
        </p:nvSpPr>
        <p:spPr>
          <a:xfrm>
            <a:off x="609601" y="1634990"/>
            <a:ext cx="10966721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err="1" smtClean="0"/>
              <a:t>Rediger</a:t>
            </a:r>
            <a:r>
              <a:rPr lang="en-US" noProof="0" dirty="0" smtClean="0"/>
              <a:t> </a:t>
            </a:r>
            <a:r>
              <a:rPr lang="en-US" noProof="0" dirty="0" err="1" smtClean="0"/>
              <a:t>typografien</a:t>
            </a:r>
            <a:r>
              <a:rPr lang="en-US" noProof="0" dirty="0" smtClean="0"/>
              <a:t> </a:t>
            </a:r>
            <a:r>
              <a:rPr lang="en-US" noProof="0" dirty="0" err="1" smtClean="0"/>
              <a:t>i</a:t>
            </a:r>
            <a:r>
              <a:rPr lang="en-US" noProof="0" dirty="0" smtClean="0"/>
              <a:t> </a:t>
            </a:r>
            <a:r>
              <a:rPr lang="en-US" noProof="0" dirty="0" err="1" smtClean="0"/>
              <a:t>masterens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Andet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Tredje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Fjerde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Femte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80442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1091563" rtl="0" eaLnBrk="1" latinLnBrk="0" hangingPunct="1">
        <a:spcBef>
          <a:spcPct val="0"/>
        </a:spcBef>
        <a:buNone/>
        <a:defRPr sz="4800" kern="1200" baseline="0">
          <a:solidFill>
            <a:schemeClr val="tx1"/>
          </a:solidFill>
          <a:latin typeface="+mj-lt"/>
          <a:ea typeface="Roboto Condensed Light" panose="02000000000000000000" pitchFamily="2" charset="0"/>
          <a:cs typeface="Segoe UI Semilight" panose="020B0402040204020203" pitchFamily="34" charset="0"/>
        </a:defRPr>
      </a:lvl1pPr>
    </p:titleStyle>
    <p:bodyStyle>
      <a:lvl1pPr marL="409336" indent="-409336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67" kern="1200">
          <a:solidFill>
            <a:schemeClr val="bg1"/>
          </a:solidFill>
          <a:latin typeface="+mn-lt"/>
          <a:ea typeface="Roboto" panose="02000000000000000000" pitchFamily="2" charset="0"/>
          <a:cs typeface="Segoe UI Semilight" panose="020B0402040204020203" pitchFamily="34" charset="0"/>
        </a:defRPr>
      </a:lvl1pPr>
      <a:lvl2pPr marL="886895" indent="-341114" algn="l" defTabSz="1091563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bg1"/>
          </a:solidFill>
          <a:latin typeface="+mn-lt"/>
          <a:ea typeface="Roboto" panose="02000000000000000000" pitchFamily="2" charset="0"/>
          <a:cs typeface="Segoe UI Semilight" panose="020B0402040204020203" pitchFamily="34" charset="0"/>
        </a:defRPr>
      </a:lvl2pPr>
      <a:lvl3pPr marL="1364454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67" kern="1200">
          <a:solidFill>
            <a:schemeClr val="bg1"/>
          </a:solidFill>
          <a:latin typeface="+mn-lt"/>
          <a:ea typeface="Roboto" panose="02000000000000000000" pitchFamily="2" charset="0"/>
          <a:cs typeface="Segoe UI Semilight" panose="020B0402040204020203" pitchFamily="34" charset="0"/>
        </a:defRPr>
      </a:lvl3pPr>
      <a:lvl4pPr marL="1910236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bg1"/>
          </a:solidFill>
          <a:latin typeface="+mn-lt"/>
          <a:ea typeface="Roboto" panose="02000000000000000000" pitchFamily="2" charset="0"/>
          <a:cs typeface="Segoe UI Semilight" panose="020B0402040204020203" pitchFamily="34" charset="0"/>
        </a:defRPr>
      </a:lvl4pPr>
      <a:lvl5pPr marL="2456019" indent="-272891" algn="l" defTabSz="1091563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867" kern="1200">
          <a:solidFill>
            <a:schemeClr val="bg1"/>
          </a:solidFill>
          <a:latin typeface="+mn-lt"/>
          <a:ea typeface="Roboto" panose="02000000000000000000" pitchFamily="2" charset="0"/>
          <a:cs typeface="Segoe UI Semilight" panose="020B0402040204020203" pitchFamily="34" charset="0"/>
        </a:defRPr>
      </a:lvl5pPr>
      <a:lvl6pPr marL="3001801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47582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93364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39145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5781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91563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7344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83128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8909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74691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20472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66255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81869" tIns="40934" rIns="81869" bIns="40934" rtlCol="0" anchor="ctr">
            <a:normAutofit/>
          </a:bodyPr>
          <a:lstStyle/>
          <a:p>
            <a:r>
              <a:rPr lang="en-US" noProof="0" dirty="0" err="1" smtClean="0"/>
              <a:t>Klik</a:t>
            </a:r>
            <a:r>
              <a:rPr lang="en-US" noProof="0" dirty="0" smtClean="0"/>
              <a:t> for at </a:t>
            </a:r>
            <a:r>
              <a:rPr lang="en-US" noProof="0" dirty="0" err="1" smtClean="0"/>
              <a:t>redigere</a:t>
            </a:r>
            <a:r>
              <a:rPr lang="en-US" noProof="0" dirty="0" smtClean="0"/>
              <a:t> </a:t>
            </a:r>
            <a:r>
              <a:rPr lang="en-US" noProof="0" dirty="0" err="1" smtClean="0"/>
              <a:t>i</a:t>
            </a:r>
            <a:r>
              <a:rPr lang="en-US" noProof="0" dirty="0" smtClean="0"/>
              <a:t> master</a:t>
            </a:r>
            <a:endParaRPr lang="en-US" noProof="0" dirty="0"/>
          </a:p>
        </p:txBody>
      </p:sp>
      <p:sp>
        <p:nvSpPr>
          <p:cNvPr id="6" name="Pladsholder til tekst 3"/>
          <p:cNvSpPr>
            <a:spLocks noGrp="1"/>
          </p:cNvSpPr>
          <p:nvPr>
            <p:ph type="body" idx="1"/>
          </p:nvPr>
        </p:nvSpPr>
        <p:spPr>
          <a:xfrm>
            <a:off x="609601" y="1634990"/>
            <a:ext cx="10966721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err="1" smtClean="0"/>
              <a:t>Rediger</a:t>
            </a:r>
            <a:r>
              <a:rPr lang="en-US" noProof="0" dirty="0" smtClean="0"/>
              <a:t> </a:t>
            </a:r>
            <a:r>
              <a:rPr lang="en-US" noProof="0" dirty="0" err="1" smtClean="0"/>
              <a:t>typografien</a:t>
            </a:r>
            <a:r>
              <a:rPr lang="en-US" noProof="0" dirty="0" smtClean="0"/>
              <a:t> </a:t>
            </a:r>
            <a:r>
              <a:rPr lang="en-US" noProof="0" dirty="0" err="1" smtClean="0"/>
              <a:t>i</a:t>
            </a:r>
            <a:r>
              <a:rPr lang="en-US" noProof="0" dirty="0" smtClean="0"/>
              <a:t> </a:t>
            </a:r>
            <a:r>
              <a:rPr lang="en-US" noProof="0" dirty="0" err="1" smtClean="0"/>
              <a:t>masterens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Andet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Tredje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Fjerde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Femte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9591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1091563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Roboto Condensed Light" panose="02000000000000000000" pitchFamily="2" charset="0"/>
          <a:cs typeface="Segoe UI Semilight" panose="020B0402040204020203" pitchFamily="34" charset="0"/>
        </a:defRPr>
      </a:lvl1pPr>
    </p:titleStyle>
    <p:bodyStyle>
      <a:lvl1pPr marL="409336" indent="-409336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Roboto" panose="02000000000000000000" pitchFamily="2" charset="0"/>
          <a:cs typeface="Segoe UI Semilight" panose="020B0402040204020203" pitchFamily="34" charset="0"/>
        </a:defRPr>
      </a:lvl1pPr>
      <a:lvl2pPr marL="886895" indent="-341114" algn="l" defTabSz="1091563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Roboto" panose="02000000000000000000" pitchFamily="2" charset="0"/>
          <a:cs typeface="Segoe UI Semilight" panose="020B0402040204020203" pitchFamily="34" charset="0"/>
        </a:defRPr>
      </a:lvl2pPr>
      <a:lvl3pPr marL="1364454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Roboto" panose="02000000000000000000" pitchFamily="2" charset="0"/>
          <a:cs typeface="Segoe UI Semilight" panose="020B0402040204020203" pitchFamily="34" charset="0"/>
        </a:defRPr>
      </a:lvl3pPr>
      <a:lvl4pPr marL="1910236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Roboto" panose="02000000000000000000" pitchFamily="2" charset="0"/>
          <a:cs typeface="Segoe UI Semilight" panose="020B0402040204020203" pitchFamily="34" charset="0"/>
        </a:defRPr>
      </a:lvl4pPr>
      <a:lvl5pPr marL="2456019" indent="-272891" algn="l" defTabSz="1091563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867" kern="1200">
          <a:solidFill>
            <a:schemeClr val="tx1"/>
          </a:solidFill>
          <a:latin typeface="+mn-lt"/>
          <a:ea typeface="Roboto" panose="02000000000000000000" pitchFamily="2" charset="0"/>
          <a:cs typeface="Segoe UI Semilight" panose="020B0402040204020203" pitchFamily="34" charset="0"/>
        </a:defRPr>
      </a:lvl5pPr>
      <a:lvl6pPr marL="3001801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47582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93364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39145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5781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91563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7344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83128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8909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74691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20472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66255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81869" tIns="40934" rIns="81869" bIns="40934" rtlCol="0" anchor="ctr">
            <a:normAutofit/>
          </a:bodyPr>
          <a:lstStyle/>
          <a:p>
            <a:r>
              <a:rPr lang="en-US" noProof="0" dirty="0" err="1" smtClean="0"/>
              <a:t>Klik</a:t>
            </a:r>
            <a:r>
              <a:rPr lang="en-US" noProof="0" dirty="0" smtClean="0"/>
              <a:t> for at </a:t>
            </a:r>
            <a:r>
              <a:rPr lang="en-US" noProof="0" dirty="0" err="1" smtClean="0"/>
              <a:t>redigere</a:t>
            </a:r>
            <a:r>
              <a:rPr lang="en-US" noProof="0" dirty="0" smtClean="0"/>
              <a:t> </a:t>
            </a:r>
            <a:r>
              <a:rPr lang="en-US" noProof="0" dirty="0" err="1" smtClean="0"/>
              <a:t>i</a:t>
            </a:r>
            <a:r>
              <a:rPr lang="en-US" noProof="0" dirty="0" smtClean="0"/>
              <a:t> master</a:t>
            </a:r>
            <a:endParaRPr lang="en-US" noProof="0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203412"/>
          </a:xfrm>
          <a:prstGeom prst="rect">
            <a:avLst/>
          </a:prstGeom>
        </p:spPr>
        <p:txBody>
          <a:bodyPr vert="horz" lIns="81869" tIns="40934" rIns="81869" bIns="40934" rtlCol="0">
            <a:normAutofit/>
          </a:bodyPr>
          <a:lstStyle/>
          <a:p>
            <a:pPr lvl="0"/>
            <a:r>
              <a:rPr lang="en-US" noProof="0" dirty="0" err="1" smtClean="0"/>
              <a:t>Klik</a:t>
            </a:r>
            <a:r>
              <a:rPr lang="en-US" noProof="0" dirty="0" smtClean="0"/>
              <a:t> for at </a:t>
            </a:r>
            <a:r>
              <a:rPr lang="en-US" noProof="0" dirty="0" err="1" smtClean="0"/>
              <a:t>redigere</a:t>
            </a:r>
            <a:r>
              <a:rPr lang="en-US" noProof="0" dirty="0" smtClean="0"/>
              <a:t> </a:t>
            </a:r>
            <a:r>
              <a:rPr lang="en-US" noProof="0" dirty="0" err="1" smtClean="0"/>
              <a:t>i</a:t>
            </a:r>
            <a:r>
              <a:rPr lang="en-US" noProof="0" dirty="0" smtClean="0"/>
              <a:t> master</a:t>
            </a:r>
          </a:p>
          <a:p>
            <a:pPr lvl="1"/>
            <a:r>
              <a:rPr lang="en-US" noProof="0" dirty="0" err="1" smtClean="0"/>
              <a:t>Andet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Tredje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Fjerde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Femte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/>
          </a:p>
        </p:txBody>
      </p:sp>
      <p:sp>
        <p:nvSpPr>
          <p:cNvPr id="6" name="Pladsholder til dato 14"/>
          <p:cNvSpPr>
            <a:spLocks noGrp="1"/>
          </p:cNvSpPr>
          <p:nvPr>
            <p:ph type="dt" sz="half" idx="2"/>
          </p:nvPr>
        </p:nvSpPr>
        <p:spPr>
          <a:xfrm>
            <a:off x="9733957" y="6405946"/>
            <a:ext cx="1642631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fld id="{8B094E77-980B-4C1F-8178-AD8CF5CFAF4B}" type="datetime1">
              <a:rPr lang="en-US" smtClean="0"/>
              <a:pPr/>
              <a:t>1/13/2026</a:t>
            </a:fld>
            <a:endParaRPr lang="da-DK" dirty="0"/>
          </a:p>
        </p:txBody>
      </p:sp>
      <p:sp>
        <p:nvSpPr>
          <p:cNvPr id="9" name="Pladsholder til slidenummer 15"/>
          <p:cNvSpPr>
            <a:spLocks noGrp="1"/>
          </p:cNvSpPr>
          <p:nvPr>
            <p:ph type="sldNum" sz="quarter" idx="4"/>
          </p:nvPr>
        </p:nvSpPr>
        <p:spPr>
          <a:xfrm>
            <a:off x="11376587" y="6409937"/>
            <a:ext cx="672075" cy="361135"/>
          </a:xfrm>
          <a:prstGeom prst="rect">
            <a:avLst/>
          </a:prstGeom>
        </p:spPr>
        <p:txBody>
          <a:bodyPr anchor="ctr" anchorCtr="0"/>
          <a:lstStyle>
            <a:lvl1pPr>
              <a:defRPr sz="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1" y="6405946"/>
            <a:ext cx="1813122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11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1091563" rtl="0" eaLnBrk="1" latinLnBrk="0" hangingPunct="1">
        <a:spcBef>
          <a:spcPct val="0"/>
        </a:spcBef>
        <a:buNone/>
        <a:defRPr sz="4800" kern="1200">
          <a:solidFill>
            <a:schemeClr val="bg1"/>
          </a:solidFill>
          <a:latin typeface="+mj-lt"/>
          <a:ea typeface="Roboto Condensed Light" panose="02000000000000000000" pitchFamily="2" charset="0"/>
          <a:cs typeface="Segoe UI Semilight" panose="020B0402040204020203" pitchFamily="34" charset="0"/>
        </a:defRPr>
      </a:lvl1pPr>
    </p:titleStyle>
    <p:bodyStyle>
      <a:lvl1pPr marL="409336" indent="-409336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67" kern="1200">
          <a:solidFill>
            <a:schemeClr val="bg1"/>
          </a:solidFill>
          <a:latin typeface="+mn-lt"/>
          <a:ea typeface="Roboto" panose="02000000000000000000" pitchFamily="2" charset="0"/>
          <a:cs typeface="Segoe UI Semilight" panose="020B0402040204020203" pitchFamily="34" charset="0"/>
        </a:defRPr>
      </a:lvl1pPr>
      <a:lvl2pPr marL="886895" indent="-341114" algn="l" defTabSz="1091563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bg1"/>
          </a:solidFill>
          <a:latin typeface="+mn-lt"/>
          <a:ea typeface="Roboto" panose="02000000000000000000" pitchFamily="2" charset="0"/>
          <a:cs typeface="Segoe UI Semilight" panose="020B0402040204020203" pitchFamily="34" charset="0"/>
        </a:defRPr>
      </a:lvl2pPr>
      <a:lvl3pPr marL="1364454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67" kern="1200">
          <a:solidFill>
            <a:schemeClr val="bg1"/>
          </a:solidFill>
          <a:latin typeface="+mn-lt"/>
          <a:ea typeface="Roboto" panose="02000000000000000000" pitchFamily="2" charset="0"/>
          <a:cs typeface="Segoe UI Semilight" panose="020B0402040204020203" pitchFamily="34" charset="0"/>
        </a:defRPr>
      </a:lvl3pPr>
      <a:lvl4pPr marL="1910236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bg1"/>
          </a:solidFill>
          <a:latin typeface="+mn-lt"/>
          <a:ea typeface="Roboto" panose="02000000000000000000" pitchFamily="2" charset="0"/>
          <a:cs typeface="Segoe UI Semilight" panose="020B0402040204020203" pitchFamily="34" charset="0"/>
        </a:defRPr>
      </a:lvl4pPr>
      <a:lvl5pPr marL="2456019" indent="-272891" algn="l" defTabSz="1091563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867" kern="1200">
          <a:solidFill>
            <a:schemeClr val="bg1"/>
          </a:solidFill>
          <a:latin typeface="+mn-lt"/>
          <a:ea typeface="Roboto" panose="02000000000000000000" pitchFamily="2" charset="0"/>
          <a:cs typeface="Segoe UI Semilight" panose="020B0402040204020203" pitchFamily="34" charset="0"/>
        </a:defRPr>
      </a:lvl5pPr>
      <a:lvl6pPr marL="3001801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47582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93364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39145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5781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91563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7344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83128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8909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74691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20472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66255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81869" tIns="40934" rIns="81869" bIns="40934" rtlCol="0" anchor="ctr">
            <a:normAutofit/>
          </a:bodyPr>
          <a:lstStyle/>
          <a:p>
            <a:r>
              <a:rPr lang="en-US" noProof="0" dirty="0" err="1" smtClean="0"/>
              <a:t>Klik</a:t>
            </a:r>
            <a:r>
              <a:rPr lang="en-US" noProof="0" dirty="0" smtClean="0"/>
              <a:t> for at </a:t>
            </a:r>
            <a:r>
              <a:rPr lang="en-US" noProof="0" dirty="0" err="1" smtClean="0"/>
              <a:t>redigere</a:t>
            </a:r>
            <a:r>
              <a:rPr lang="en-US" noProof="0" dirty="0" smtClean="0"/>
              <a:t> </a:t>
            </a:r>
            <a:r>
              <a:rPr lang="en-US" noProof="0" dirty="0" err="1" smtClean="0"/>
              <a:t>i</a:t>
            </a:r>
            <a:r>
              <a:rPr lang="en-US" noProof="0" dirty="0" smtClean="0"/>
              <a:t> master</a:t>
            </a:r>
            <a:endParaRPr lang="en-US" noProof="0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203412"/>
          </a:xfrm>
          <a:prstGeom prst="rect">
            <a:avLst/>
          </a:prstGeom>
        </p:spPr>
        <p:txBody>
          <a:bodyPr vert="horz" lIns="81869" tIns="40934" rIns="81869" bIns="40934" rtlCol="0">
            <a:normAutofit/>
          </a:bodyPr>
          <a:lstStyle/>
          <a:p>
            <a:pPr lvl="0"/>
            <a:r>
              <a:rPr lang="en-US" noProof="0" dirty="0" err="1" smtClean="0"/>
              <a:t>Klik</a:t>
            </a:r>
            <a:r>
              <a:rPr lang="en-US" noProof="0" dirty="0" smtClean="0"/>
              <a:t> for at </a:t>
            </a:r>
            <a:r>
              <a:rPr lang="en-US" noProof="0" dirty="0" err="1" smtClean="0"/>
              <a:t>redigere</a:t>
            </a:r>
            <a:r>
              <a:rPr lang="en-US" noProof="0" dirty="0" smtClean="0"/>
              <a:t> </a:t>
            </a:r>
            <a:r>
              <a:rPr lang="en-US" noProof="0" dirty="0" err="1" smtClean="0"/>
              <a:t>i</a:t>
            </a:r>
            <a:r>
              <a:rPr lang="en-US" noProof="0" dirty="0" smtClean="0"/>
              <a:t> master</a:t>
            </a:r>
          </a:p>
          <a:p>
            <a:pPr lvl="1"/>
            <a:r>
              <a:rPr lang="en-US" noProof="0" dirty="0" err="1" smtClean="0"/>
              <a:t>Andet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Tredje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Fjerde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Femte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20213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1091563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Roboto Condensed Light" panose="02000000000000000000" pitchFamily="2" charset="0"/>
          <a:cs typeface="Segoe UI Semilight" panose="020B0402040204020203" pitchFamily="34" charset="0"/>
        </a:defRPr>
      </a:lvl1pPr>
    </p:titleStyle>
    <p:bodyStyle>
      <a:lvl1pPr marL="409336" indent="-409336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Roboto" panose="02000000000000000000" pitchFamily="2" charset="0"/>
          <a:cs typeface="Segoe UI Semilight" panose="020B0402040204020203" pitchFamily="34" charset="0"/>
        </a:defRPr>
      </a:lvl1pPr>
      <a:lvl2pPr marL="886895" indent="-341114" algn="l" defTabSz="1091563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Roboto" panose="02000000000000000000" pitchFamily="2" charset="0"/>
          <a:cs typeface="Segoe UI Semilight" panose="020B0402040204020203" pitchFamily="34" charset="0"/>
        </a:defRPr>
      </a:lvl2pPr>
      <a:lvl3pPr marL="1364454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Roboto" panose="02000000000000000000" pitchFamily="2" charset="0"/>
          <a:cs typeface="Segoe UI Semilight" panose="020B0402040204020203" pitchFamily="34" charset="0"/>
        </a:defRPr>
      </a:lvl3pPr>
      <a:lvl4pPr marL="1910236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Roboto" panose="02000000000000000000" pitchFamily="2" charset="0"/>
          <a:cs typeface="Segoe UI Semilight" panose="020B0402040204020203" pitchFamily="34" charset="0"/>
        </a:defRPr>
      </a:lvl4pPr>
      <a:lvl5pPr marL="2456019" indent="-272891" algn="l" defTabSz="1091563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867" kern="1200">
          <a:solidFill>
            <a:schemeClr val="tx1"/>
          </a:solidFill>
          <a:latin typeface="+mn-lt"/>
          <a:ea typeface="Roboto" panose="02000000000000000000" pitchFamily="2" charset="0"/>
          <a:cs typeface="Segoe UI Semilight" panose="020B0402040204020203" pitchFamily="34" charset="0"/>
        </a:defRPr>
      </a:lvl5pPr>
      <a:lvl6pPr marL="3001801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47582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93364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39145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5781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91563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7344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83128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8909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74691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20472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66255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jpg"/><Relationship Id="rId9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1238330" y="3270595"/>
            <a:ext cx="10454905" cy="1368152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IPCC </a:t>
            </a:r>
            <a:r>
              <a:rPr lang="en-GB" dirty="0" err="1" smtClean="0"/>
              <a:t>og</a:t>
            </a:r>
            <a:r>
              <a:rPr lang="en-GB" dirty="0" smtClean="0"/>
              <a:t> </a:t>
            </a:r>
            <a:r>
              <a:rPr lang="en-GB" dirty="0" err="1" smtClean="0"/>
              <a:t>Parisaftalen</a:t>
            </a:r>
            <a:endParaRPr lang="en-GB" dirty="0"/>
          </a:p>
          <a:p>
            <a:r>
              <a:rPr lang="en-GB" dirty="0" smtClean="0"/>
              <a:t> </a:t>
            </a:r>
            <a:r>
              <a:rPr lang="en-GB" dirty="0" err="1" smtClean="0"/>
              <a:t>samspil</a:t>
            </a:r>
            <a:r>
              <a:rPr lang="en-GB" dirty="0" smtClean="0"/>
              <a:t> </a:t>
            </a:r>
            <a:r>
              <a:rPr lang="en-GB" dirty="0" err="1" smtClean="0"/>
              <a:t>mellem</a:t>
            </a:r>
            <a:r>
              <a:rPr lang="en-GB" dirty="0" smtClean="0"/>
              <a:t> </a:t>
            </a:r>
            <a:r>
              <a:rPr lang="en-GB" dirty="0" err="1" smtClean="0"/>
              <a:t>klimavidenskab</a:t>
            </a:r>
            <a:r>
              <a:rPr lang="en-GB" dirty="0" smtClean="0"/>
              <a:t> </a:t>
            </a:r>
            <a:r>
              <a:rPr lang="en-GB" dirty="0" err="1" smtClean="0"/>
              <a:t>og</a:t>
            </a:r>
            <a:r>
              <a:rPr lang="en-GB" dirty="0" smtClean="0"/>
              <a:t> </a:t>
            </a:r>
            <a:r>
              <a:rPr lang="en-GB" dirty="0" err="1" smtClean="0"/>
              <a:t>klimahandling</a:t>
            </a:r>
            <a:endParaRPr lang="en-GB" dirty="0" smtClean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 smtClean="0"/>
              <a:t>NBI, 15. januar 2026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69430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 smtClean="0"/>
              <a:t>Spørgsmål? </a:t>
            </a:r>
            <a:endParaRPr lang="en-GB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Pladsholder til dato 1"/>
          <p:cNvSpPr>
            <a:spLocks noGrp="1"/>
          </p:cNvSpPr>
          <p:nvPr>
            <p:ph type="dt" sz="half" idx="4294967295"/>
          </p:nvPr>
        </p:nvSpPr>
        <p:spPr>
          <a:xfrm>
            <a:off x="10550525" y="6405563"/>
            <a:ext cx="1641475" cy="365125"/>
          </a:xfrm>
        </p:spPr>
        <p:txBody>
          <a:bodyPr/>
          <a:lstStyle/>
          <a:p>
            <a:fld id="{8B094E77-980B-4C1F-8178-AD8CF5CFAF4B}" type="datetime1">
              <a:rPr lang="en-US" smtClean="0"/>
              <a:pPr/>
              <a:t>1/13/2026</a:t>
            </a:fld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4294967295"/>
          </p:nvPr>
        </p:nvSpPr>
        <p:spPr>
          <a:xfrm>
            <a:off x="11518900" y="6410325"/>
            <a:ext cx="673100" cy="360363"/>
          </a:xfrm>
        </p:spPr>
        <p:txBody>
          <a:bodyPr/>
          <a:lstStyle/>
          <a:p>
            <a:fld id="{8E044AEF-F590-47CE-BE8F-5C241A59BA2A}" type="slidenum">
              <a:rPr lang="da-DK" smtClean="0"/>
              <a:pPr/>
              <a:t>10</a:t>
            </a:fld>
            <a:endParaRPr lang="da-DK" dirty="0"/>
          </a:p>
        </p:txBody>
      </p:sp>
      <p:pic>
        <p:nvPicPr>
          <p:cNvPr id="6" name="Pladsholder til indhold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873" y="1040039"/>
            <a:ext cx="6853733" cy="45394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42126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Parisaftalens temperaturmålsætning</a:t>
            </a:r>
            <a:endParaRPr lang="en-GB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B094E77-980B-4C1F-8178-AD8CF5CFAF4B}" type="datetime1">
              <a:rPr lang="en-US" smtClean="0"/>
              <a:pPr/>
              <a:t>1/13/2026</a:t>
            </a:fld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44AEF-F590-47CE-BE8F-5C241A59BA2A}" type="slidenum">
              <a:rPr lang="da-DK" smtClean="0"/>
              <a:pPr/>
              <a:t>11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3482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53" y="565914"/>
            <a:ext cx="1635828" cy="913514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74" y="231494"/>
            <a:ext cx="1440623" cy="144062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4525" y="369056"/>
            <a:ext cx="7885332" cy="994000"/>
          </a:xfrm>
        </p:spPr>
        <p:txBody>
          <a:bodyPr/>
          <a:lstStyle/>
          <a:p>
            <a:pPr algn="ctr"/>
            <a:r>
              <a:rPr lang="da-DK" dirty="0" smtClean="0"/>
              <a:t> 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334394" y="1672116"/>
            <a:ext cx="3867669" cy="523553"/>
          </a:xfrm>
        </p:spPr>
        <p:txBody>
          <a:bodyPr>
            <a:normAutofit/>
          </a:bodyPr>
          <a:lstStyle/>
          <a:p>
            <a:r>
              <a:rPr lang="da-DK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FN’s Klimapanel – IPCC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1397053" y="2388358"/>
            <a:ext cx="4851321" cy="3110780"/>
          </a:xfrm>
        </p:spPr>
        <p:txBody>
          <a:bodyPr>
            <a:normAutofit/>
          </a:bodyPr>
          <a:lstStyle/>
          <a:p>
            <a:r>
              <a:rPr lang="da-DK" sz="2000" dirty="0"/>
              <a:t>Videnskab</a:t>
            </a:r>
          </a:p>
          <a:p>
            <a:r>
              <a:rPr lang="da-DK" sz="2000" dirty="0"/>
              <a:t>Siden 1988</a:t>
            </a:r>
          </a:p>
          <a:p>
            <a:r>
              <a:rPr lang="da-DK" sz="2000" dirty="0"/>
              <a:t>Formål: viden om klimaforandringer</a:t>
            </a:r>
          </a:p>
          <a:p>
            <a:pPr lvl="1"/>
            <a:r>
              <a:rPr lang="da-DK" sz="2000" dirty="0"/>
              <a:t>Observationer</a:t>
            </a:r>
          </a:p>
          <a:p>
            <a:pPr lvl="1"/>
            <a:r>
              <a:rPr lang="da-DK" sz="2000" dirty="0" smtClean="0"/>
              <a:t>Fremtidens klima</a:t>
            </a:r>
            <a:endParaRPr lang="da-DK" sz="2000" dirty="0"/>
          </a:p>
          <a:p>
            <a:pPr lvl="1"/>
            <a:r>
              <a:rPr lang="da-DK" sz="2000" dirty="0"/>
              <a:t>Konsekvenser for natur &amp; samfund</a:t>
            </a:r>
          </a:p>
          <a:p>
            <a:pPr lvl="1"/>
            <a:r>
              <a:rPr lang="da-DK" sz="2000" dirty="0" smtClean="0"/>
              <a:t>Viden om klimatilpasning</a:t>
            </a:r>
            <a:endParaRPr lang="da-DK" sz="2000" dirty="0"/>
          </a:p>
          <a:p>
            <a:pPr lvl="1"/>
            <a:r>
              <a:rPr lang="da-DK" sz="2000" dirty="0" smtClean="0"/>
              <a:t>Viden om reduktionstiltag</a:t>
            </a:r>
            <a:endParaRPr lang="da-DK" sz="2000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250101" y="1567457"/>
            <a:ext cx="5126460" cy="628211"/>
          </a:xfrm>
        </p:spPr>
        <p:txBody>
          <a:bodyPr>
            <a:noAutofit/>
          </a:bodyPr>
          <a:lstStyle/>
          <a:p>
            <a:r>
              <a:rPr lang="da-DK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FN’s Klimakonvention – </a:t>
            </a:r>
            <a:r>
              <a:rPr lang="da-DK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COP-møder</a:t>
            </a:r>
            <a:endParaRPr lang="da-DK" sz="24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250101" y="2388358"/>
            <a:ext cx="4691702" cy="3110780"/>
          </a:xfrm>
        </p:spPr>
        <p:txBody>
          <a:bodyPr>
            <a:normAutofit/>
          </a:bodyPr>
          <a:lstStyle/>
          <a:p>
            <a:r>
              <a:rPr lang="da-DK" sz="2000" dirty="0"/>
              <a:t>Politik og </a:t>
            </a:r>
            <a:r>
              <a:rPr lang="da-DK" sz="2000" dirty="0" smtClean="0"/>
              <a:t>handling</a:t>
            </a:r>
            <a:endParaRPr lang="da-DK" sz="2000" dirty="0"/>
          </a:p>
          <a:p>
            <a:r>
              <a:rPr lang="da-DK" sz="2000" dirty="0"/>
              <a:t>Siden 1992</a:t>
            </a:r>
          </a:p>
          <a:p>
            <a:r>
              <a:rPr lang="da-DK" sz="2000" dirty="0"/>
              <a:t>Mål: </a:t>
            </a:r>
            <a:r>
              <a:rPr lang="da-DK" sz="2000" dirty="0" smtClean="0"/>
              <a:t>undgå farlige </a:t>
            </a:r>
            <a:r>
              <a:rPr lang="da-DK" sz="2000" dirty="0"/>
              <a:t>klimaforandringer</a:t>
            </a:r>
          </a:p>
          <a:p>
            <a:r>
              <a:rPr lang="da-DK" sz="2000" dirty="0" smtClean="0"/>
              <a:t>Parisaftalen fra 2015</a:t>
            </a:r>
            <a:endParaRPr lang="da-DK" sz="2000" dirty="0"/>
          </a:p>
          <a:p>
            <a:pPr lvl="1"/>
            <a:r>
              <a:rPr lang="da-DK" sz="2000" dirty="0"/>
              <a:t>Reduktionstiltag</a:t>
            </a:r>
          </a:p>
          <a:p>
            <a:pPr lvl="1"/>
            <a:r>
              <a:rPr lang="da-DK" sz="2000" dirty="0"/>
              <a:t>Klimatilpasning</a:t>
            </a:r>
          </a:p>
          <a:p>
            <a:pPr lvl="1"/>
            <a:r>
              <a:rPr lang="da-DK" sz="2000" dirty="0"/>
              <a:t>Implementering (inkl. </a:t>
            </a:r>
            <a:r>
              <a:rPr lang="da-DK" sz="2000" dirty="0" smtClean="0"/>
              <a:t>finansiering)</a:t>
            </a:r>
          </a:p>
          <a:p>
            <a:pPr lvl="1"/>
            <a:r>
              <a:rPr lang="da-DK" sz="2000" dirty="0" smtClean="0"/>
              <a:t>Alle </a:t>
            </a:r>
            <a:r>
              <a:rPr lang="da-DK" sz="2000" dirty="0"/>
              <a:t>lande skal handle</a:t>
            </a:r>
          </a:p>
        </p:txBody>
      </p:sp>
      <p:sp>
        <p:nvSpPr>
          <p:cNvPr id="9" name="Tekstfelt 8"/>
          <p:cNvSpPr txBox="1"/>
          <p:nvPr/>
        </p:nvSpPr>
        <p:spPr>
          <a:xfrm>
            <a:off x="3313217" y="6052457"/>
            <a:ext cx="5988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 smtClean="0"/>
              <a:t>Tæt samspil mellem uafhængige organisationer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325127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/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00" y="1760878"/>
            <a:ext cx="4802188" cy="3320369"/>
          </a:xfrm>
        </p:spPr>
      </p:pic>
      <p:sp>
        <p:nvSpPr>
          <p:cNvPr id="3" name="Pladsholder til teks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 smtClean="0"/>
              <a:t>Svære forhandlinger ledte ikke til ny klimaaftale i 2009</a:t>
            </a:r>
          </a:p>
          <a:p>
            <a:r>
              <a:rPr lang="da-DK" dirty="0" smtClean="0"/>
              <a:t>Der blev dog lavet en Copenhagen </a:t>
            </a:r>
            <a:r>
              <a:rPr lang="da-DK" dirty="0" err="1" smtClean="0"/>
              <a:t>Accord</a:t>
            </a:r>
            <a:endParaRPr lang="da-DK" dirty="0" smtClean="0"/>
          </a:p>
          <a:p>
            <a:r>
              <a:rPr lang="da-DK" dirty="0" smtClean="0"/>
              <a:t>Enighed om et langsigtet temperaturmål</a:t>
            </a:r>
            <a:r>
              <a:rPr lang="en-GB" dirty="0"/>
              <a:t>:</a:t>
            </a:r>
            <a:r>
              <a:rPr lang="en-GB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 smtClean="0"/>
              <a:t>Reducer drivhusgasudledningerne så den globale temperaturstigning begrænses til under 2 grader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 smtClean="0"/>
              <a:t>Lav en regelmæssig evaluering af temperaturmålsætningen</a:t>
            </a:r>
          </a:p>
          <a:p>
            <a:endParaRPr lang="da-DK" dirty="0" smtClean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COP15 i København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690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/>
          <p:cNvPicPr>
            <a:picLocks noGrp="1" noChangeAspect="1"/>
          </p:cNvPicPr>
          <p:nvPr>
            <p:ph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201" y="1468583"/>
            <a:ext cx="4983785" cy="2714480"/>
          </a:xfrm>
        </p:spPr>
      </p:pic>
      <p:sp>
        <p:nvSpPr>
          <p:cNvPr id="3" name="Pladsholder til tekst 2"/>
          <p:cNvSpPr>
            <a:spLocks noGrp="1"/>
          </p:cNvSpPr>
          <p:nvPr>
            <p:ph type="body" sz="quarter" idx="12"/>
          </p:nvPr>
        </p:nvSpPr>
        <p:spPr>
          <a:xfrm>
            <a:off x="609601" y="1417639"/>
            <a:ext cx="6038824" cy="4655934"/>
          </a:xfrm>
        </p:spPr>
        <p:txBody>
          <a:bodyPr/>
          <a:lstStyle/>
          <a:p>
            <a:r>
              <a:rPr lang="da-DK" dirty="0"/>
              <a:t>E</a:t>
            </a:r>
            <a:r>
              <a:rPr lang="da-DK" dirty="0" smtClean="0"/>
              <a:t>valuering i 2015 af 2C målsætningen fra København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 smtClean="0"/>
              <a:t>Er 2C målet tilstrækkeligt?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 smtClean="0"/>
              <a:t>Hvordan går målopfyldelsen?</a:t>
            </a:r>
          </a:p>
          <a:p>
            <a:r>
              <a:rPr lang="da-DK" dirty="0" smtClean="0"/>
              <a:t>Konklusioner ved COP21 i Paris i 2015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 smtClean="0"/>
              <a:t>Det kræver risikovurdering på både globalt, regionalt og lokalt niveau at forstå om 2C målsætningen er tilstrækkelig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 smtClean="0"/>
              <a:t>Verden er ikke på rette kurs, men det er muligt at begrænse den globale opvarmning til 2C og løsningerne er kendte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 smtClean="0"/>
              <a:t>Begræns opvarmningen til et godt stykke under 2 grader og helst 1,5 grader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Opdatering af 2</a:t>
            </a:r>
            <a:r>
              <a:rPr lang="da-DK" dirty="0"/>
              <a:t>°</a:t>
            </a:r>
            <a:r>
              <a:rPr lang="da-DK" dirty="0" smtClean="0"/>
              <a:t>C mål	</a:t>
            </a:r>
            <a:endParaRPr lang="en-GB" dirty="0"/>
          </a:p>
        </p:txBody>
      </p:sp>
      <p:sp>
        <p:nvSpPr>
          <p:cNvPr id="6" name="Tekstfelt 5"/>
          <p:cNvSpPr txBox="1"/>
          <p:nvPr/>
        </p:nvSpPr>
        <p:spPr>
          <a:xfrm>
            <a:off x="9592093" y="4376382"/>
            <a:ext cx="3152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Photo </a:t>
            </a:r>
            <a:r>
              <a:rPr lang="en-GB" sz="1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by IISD/ENB | Kiara Worth</a:t>
            </a:r>
            <a:endParaRPr lang="en-GB" sz="1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21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0" t="9426" r="2356" b="20229"/>
          <a:stretch/>
        </p:blipFill>
        <p:spPr>
          <a:xfrm>
            <a:off x="913768" y="3072555"/>
            <a:ext cx="7896528" cy="4765950"/>
          </a:xfrm>
          <a:prstGeom prst="rect">
            <a:avLst/>
          </a:prstGeom>
        </p:spPr>
      </p:pic>
      <p:pic>
        <p:nvPicPr>
          <p:cNvPr id="10" name="Pladsholder til billed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4" t="32612" r="34573"/>
          <a:stretch/>
        </p:blipFill>
        <p:spPr>
          <a:xfrm>
            <a:off x="2858264" y="-5357"/>
            <a:ext cx="4856190" cy="3773316"/>
          </a:xfrm>
          <a:prstGeom prst="rect">
            <a:avLst/>
          </a:prstGeom>
        </p:spPr>
      </p:pic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B3797-5696-4551-A412-F4AD4240D894}" type="datetime4">
              <a:rPr lang="en-GB" smtClean="0"/>
              <a:t>14 January 2026</a:t>
            </a:fld>
            <a:endParaRPr lang="en-GB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15004" r="21175" b="30535"/>
          <a:stretch/>
        </p:blipFill>
        <p:spPr>
          <a:xfrm>
            <a:off x="5428593" y="3767959"/>
            <a:ext cx="6763407" cy="3090041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328" y="0"/>
            <a:ext cx="5035397" cy="3776548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7" y="0"/>
            <a:ext cx="3438117" cy="3072555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35" r="51780" b="9227"/>
          <a:stretch/>
        </p:blipFill>
        <p:spPr>
          <a:xfrm>
            <a:off x="0" y="4124695"/>
            <a:ext cx="4524703" cy="2740129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4" t="52471" r="2328" b="8524"/>
          <a:stretch/>
        </p:blipFill>
        <p:spPr>
          <a:xfrm>
            <a:off x="0" y="2896703"/>
            <a:ext cx="2029348" cy="1260039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8" r="5816"/>
          <a:stretch/>
        </p:blipFill>
        <p:spPr>
          <a:xfrm>
            <a:off x="2029348" y="2809554"/>
            <a:ext cx="2503082" cy="164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42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B094E77-980B-4C1F-8178-AD8CF5CFAF4B}" type="datetime1">
              <a:rPr lang="en-US" smtClean="0"/>
              <a:pPr/>
              <a:t>1/13/2026</a:t>
            </a:fld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44AEF-F590-47CE-BE8F-5C241A59BA2A}" type="slidenum">
              <a:rPr lang="da-DK" smtClean="0"/>
              <a:pPr/>
              <a:t>16</a:t>
            </a:fld>
            <a:endParaRPr lang="da-DK" dirty="0"/>
          </a:p>
        </p:txBody>
      </p:sp>
      <p:pic>
        <p:nvPicPr>
          <p:cNvPr id="1026" name="Picture 2" descr="Havis - no credit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3" b="7943"/>
          <a:stretch>
            <a:fillRect/>
          </a:stretch>
        </p:blipFill>
        <p:spPr bwMode="auto">
          <a:xfrm>
            <a:off x="0" y="0"/>
            <a:ext cx="12192000" cy="633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ktangel 4"/>
          <p:cNvSpPr/>
          <p:nvPr/>
        </p:nvSpPr>
        <p:spPr>
          <a:xfrm>
            <a:off x="476087" y="720361"/>
            <a:ext cx="1102442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4800" dirty="0" smtClean="0"/>
              <a:t>Klimastatus</a:t>
            </a:r>
            <a:endParaRPr lang="da-DK" sz="4800" dirty="0"/>
          </a:p>
          <a:p>
            <a:pPr algn="ctr"/>
            <a:endParaRPr lang="da-DK" sz="4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8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6"/>
          <p:cNvSpPr>
            <a:spLocks noGrp="1"/>
          </p:cNvSpPr>
          <p:nvPr>
            <p:ph type="body" sz="quarter" idx="14"/>
          </p:nvPr>
        </p:nvSpPr>
        <p:spPr>
          <a:xfrm>
            <a:off x="609601" y="2961564"/>
            <a:ext cx="10972801" cy="2867704"/>
          </a:xfrm>
        </p:spPr>
        <p:txBody>
          <a:bodyPr/>
          <a:lstStyle/>
          <a:p>
            <a:r>
              <a:rPr lang="da-DK" dirty="0" smtClean="0"/>
              <a:t>Helt naturligt varierer temperaturen fra år til år</a:t>
            </a:r>
          </a:p>
          <a:p>
            <a:r>
              <a:rPr lang="da-DK" dirty="0" smtClean="0"/>
              <a:t>Samtidig ser vi, at temperaturen stiger</a:t>
            </a:r>
          </a:p>
          <a:p>
            <a:r>
              <a:rPr lang="da-DK" dirty="0" smtClean="0"/>
              <a:t>I 2024 var det globale middel over 1,5 grader</a:t>
            </a:r>
          </a:p>
          <a:p>
            <a:r>
              <a:rPr lang="da-DK" dirty="0" smtClean="0"/>
              <a:t>Global temperatur er et middel over 20-30 år</a:t>
            </a:r>
          </a:p>
          <a:p>
            <a:endParaRPr lang="en-GB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Den globale middeltemperatur</a:t>
            </a:r>
            <a:endParaRPr lang="en-GB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50" y="4219575"/>
            <a:ext cx="6610350" cy="2597150"/>
          </a:xfr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553" y="1642238"/>
            <a:ext cx="6680543" cy="2635385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38" y="731804"/>
            <a:ext cx="1231963" cy="68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7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Jo mere temperaturen stiger, 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jo </a:t>
            </a:r>
            <a:r>
              <a:rPr lang="da-DK" dirty="0"/>
              <a:t>flere ekstreme vejrhændelser får vi</a:t>
            </a:r>
          </a:p>
          <a:p>
            <a:r>
              <a:rPr lang="da-DK" dirty="0"/>
              <a:t>De varmeste dage bliver varmere 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og </a:t>
            </a:r>
            <a:r>
              <a:rPr lang="da-DK" dirty="0"/>
              <a:t>forekommer mere ofte</a:t>
            </a:r>
          </a:p>
          <a:p>
            <a:r>
              <a:rPr lang="da-DK" dirty="0"/>
              <a:t>Flere skybrud og mere kraftig regn</a:t>
            </a:r>
          </a:p>
          <a:p>
            <a:r>
              <a:rPr lang="da-DK" dirty="0"/>
              <a:t>Flere og kraftigere tørkeperioder nogle steder</a:t>
            </a:r>
          </a:p>
          <a:p>
            <a:r>
              <a:rPr lang="da-DK" dirty="0"/>
              <a:t>Mere varme og mere tørke giver flere skovbrande</a:t>
            </a:r>
          </a:p>
          <a:p>
            <a:r>
              <a:rPr lang="da-DK" dirty="0"/>
              <a:t>Havet oplever opvarmning, forsuring, ilt</a:t>
            </a:r>
            <a:endParaRPr lang="en-GB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Når temperaturen stiger</a:t>
            </a:r>
            <a:endParaRPr lang="en-GB" dirty="0"/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7686539" y="768350"/>
            <a:ext cx="3729310" cy="5305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735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44AEF-F590-47CE-BE8F-5C241A59BA2A}" type="slidenum">
              <a:rPr kumimoji="0" lang="da-DK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cs typeface="Segoe UI Semilight" panose="020B040204020402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a-DK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cs typeface="Segoe UI Semilight" panose="020B0402040204020203" pitchFamily="34" charset="0"/>
            </a:endParaRPr>
          </a:p>
        </p:txBody>
      </p:sp>
      <p:sp>
        <p:nvSpPr>
          <p:cNvPr id="12" name="Tekstfelt 11"/>
          <p:cNvSpPr txBox="1"/>
          <p:nvPr/>
        </p:nvSpPr>
        <p:spPr>
          <a:xfrm>
            <a:off x="0" y="371344"/>
            <a:ext cx="1456841" cy="707886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NCKF </a:t>
            </a:r>
          </a:p>
        </p:txBody>
      </p:sp>
      <p:sp>
        <p:nvSpPr>
          <p:cNvPr id="13" name="Rektangel 12"/>
          <p:cNvSpPr/>
          <p:nvPr/>
        </p:nvSpPr>
        <p:spPr>
          <a:xfrm>
            <a:off x="1456841" y="371344"/>
            <a:ext cx="3928820" cy="7078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Klimastatus 2025 </a:t>
            </a:r>
          </a:p>
        </p:txBody>
      </p:sp>
      <p:pic>
        <p:nvPicPr>
          <p:cNvPr id="17" name="Billed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61273">
            <a:off x="9061605" y="2683701"/>
            <a:ext cx="2321522" cy="3271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Billed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92144">
            <a:off x="5738176" y="67252"/>
            <a:ext cx="2324768" cy="3268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506" y="1232914"/>
            <a:ext cx="3486377" cy="4959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5414">
            <a:off x="8243565" y="95773"/>
            <a:ext cx="2302884" cy="3268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Billed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38252">
            <a:off x="6665625" y="3104426"/>
            <a:ext cx="2311667" cy="3271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884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/>
          <p:cNvPicPr>
            <a:picLocks noGrp="1" noChangeAspect="1"/>
          </p:cNvPicPr>
          <p:nvPr>
            <p:ph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97688" y="1430735"/>
            <a:ext cx="5305425" cy="3979068"/>
          </a:xfrm>
        </p:spPr>
      </p:pic>
      <p:sp>
        <p:nvSpPr>
          <p:cNvPr id="3" name="Pladsholder til teks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a-DK" dirty="0" smtClean="0"/>
              <a:t>Hvad er FN’s Klimapanel?</a:t>
            </a:r>
          </a:p>
          <a:p>
            <a:pPr marL="457200" indent="-457200">
              <a:buFont typeface="+mj-lt"/>
              <a:buAutoNum type="arabicPeriod"/>
            </a:pPr>
            <a:r>
              <a:rPr lang="da-DK" dirty="0" smtClean="0"/>
              <a:t>Hvordan arbejder Klimapanelet?</a:t>
            </a:r>
          </a:p>
          <a:p>
            <a:pPr marL="457200" indent="-457200">
              <a:buFont typeface="+mj-lt"/>
              <a:buAutoNum type="arabicPeriod"/>
            </a:pPr>
            <a:r>
              <a:rPr lang="da-DK" dirty="0" smtClean="0"/>
              <a:t>Parisaftalens temperaturmålsætning</a:t>
            </a:r>
          </a:p>
          <a:p>
            <a:pPr marL="457200" indent="-457200">
              <a:buFont typeface="+mj-lt"/>
              <a:buAutoNum type="arabicPeriod"/>
            </a:pPr>
            <a:r>
              <a:rPr lang="da-DK" dirty="0" smtClean="0"/>
              <a:t>COP30</a:t>
            </a:r>
          </a:p>
          <a:p>
            <a:pPr marL="457200" indent="-457200">
              <a:buFont typeface="+mj-lt"/>
              <a:buAutoNum type="arabicPeriod"/>
            </a:pPr>
            <a:r>
              <a:rPr lang="da-DK" dirty="0" smtClean="0"/>
              <a:t>Klimastatus 2025</a:t>
            </a:r>
          </a:p>
          <a:p>
            <a:pPr marL="457200" indent="-457200">
              <a:buFont typeface="+mj-lt"/>
              <a:buAutoNum type="arabicPeriod"/>
            </a:pPr>
            <a:endParaRPr lang="da-DK" dirty="0"/>
          </a:p>
          <a:p>
            <a:pPr marL="457200" indent="-457200">
              <a:buFont typeface="+mj-lt"/>
              <a:buAutoNum type="arabicPeriod"/>
            </a:pPr>
            <a:endParaRPr lang="da-DK" dirty="0" smtClean="0"/>
          </a:p>
          <a:p>
            <a:r>
              <a:rPr lang="da-DK" dirty="0" smtClean="0"/>
              <a:t>Stil gerne spørgsmål undervejs!</a:t>
            </a:r>
          </a:p>
          <a:p>
            <a:pPr marL="457200" indent="-457200">
              <a:buFont typeface="+mj-lt"/>
              <a:buAutoNum type="arabicPeriod"/>
            </a:pPr>
            <a:endParaRPr lang="en-GB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Oversigt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774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44AEF-F590-47CE-BE8F-5C241A59BA2A}" type="slidenum">
              <a:rPr kumimoji="0" lang="da-DK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cs typeface="Segoe UI Semilight" panose="020B040204020402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a-DK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cs typeface="Segoe UI Semilight" panose="020B0402040204020203" pitchFamily="34" charset="0"/>
            </a:endParaRPr>
          </a:p>
        </p:txBody>
      </p:sp>
      <p:sp>
        <p:nvSpPr>
          <p:cNvPr id="7" name="Tekstfelt 6"/>
          <p:cNvSpPr txBox="1"/>
          <p:nvPr/>
        </p:nvSpPr>
        <p:spPr>
          <a:xfrm>
            <a:off x="0" y="371344"/>
            <a:ext cx="1456841" cy="707886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NCKF </a:t>
            </a:r>
          </a:p>
        </p:txBody>
      </p:sp>
      <p:sp>
        <p:nvSpPr>
          <p:cNvPr id="8" name="Rektangel 7"/>
          <p:cNvSpPr/>
          <p:nvPr/>
        </p:nvSpPr>
        <p:spPr>
          <a:xfrm>
            <a:off x="1456841" y="371344"/>
            <a:ext cx="3124689" cy="7078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Klimastatus 2025</a:t>
            </a: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447" y="912579"/>
            <a:ext cx="3427564" cy="5005951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9788" y="912578"/>
            <a:ext cx="3458874" cy="5005951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14" y="1965550"/>
            <a:ext cx="4713568" cy="290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0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 smtClean="0"/>
              <a:t>Spørgsmål? </a:t>
            </a:r>
            <a:endParaRPr lang="en-GB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Pladsholder til dato 1"/>
          <p:cNvSpPr>
            <a:spLocks noGrp="1"/>
          </p:cNvSpPr>
          <p:nvPr>
            <p:ph type="dt" sz="half" idx="4294967295"/>
          </p:nvPr>
        </p:nvSpPr>
        <p:spPr>
          <a:xfrm>
            <a:off x="10550525" y="6405563"/>
            <a:ext cx="1641475" cy="365125"/>
          </a:xfrm>
        </p:spPr>
        <p:txBody>
          <a:bodyPr/>
          <a:lstStyle/>
          <a:p>
            <a:fld id="{8B094E77-980B-4C1F-8178-AD8CF5CFAF4B}" type="datetime1">
              <a:rPr lang="en-US" smtClean="0"/>
              <a:pPr/>
              <a:t>1/14/2026</a:t>
            </a:fld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4294967295"/>
          </p:nvPr>
        </p:nvSpPr>
        <p:spPr>
          <a:xfrm>
            <a:off x="11518900" y="6410325"/>
            <a:ext cx="673100" cy="360363"/>
          </a:xfrm>
        </p:spPr>
        <p:txBody>
          <a:bodyPr/>
          <a:lstStyle/>
          <a:p>
            <a:fld id="{8E044AEF-F590-47CE-BE8F-5C241A59BA2A}" type="slidenum">
              <a:rPr lang="da-DK" smtClean="0"/>
              <a:pPr/>
              <a:t>21</a:t>
            </a:fld>
            <a:endParaRPr lang="da-DK" dirty="0"/>
          </a:p>
        </p:txBody>
      </p:sp>
      <p:pic>
        <p:nvPicPr>
          <p:cNvPr id="6" name="Pladsholder til indhold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873" y="1040039"/>
            <a:ext cx="6853733" cy="45394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29752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sz="2000" dirty="0"/>
              <a:t>FN’s </a:t>
            </a:r>
            <a:r>
              <a:rPr lang="da-DK" sz="2000" dirty="0" smtClean="0"/>
              <a:t>Klimapanel – IPCC </a:t>
            </a:r>
            <a:br>
              <a:rPr lang="da-DK" sz="2000" dirty="0" smtClean="0"/>
            </a:br>
            <a:r>
              <a:rPr lang="da-DK" sz="2000" dirty="0" smtClean="0"/>
              <a:t>(</a:t>
            </a:r>
            <a:r>
              <a:rPr lang="en-US" sz="2000" b="1" dirty="0" smtClean="0"/>
              <a:t>I</a:t>
            </a:r>
            <a:r>
              <a:rPr lang="en-US" sz="2000" dirty="0" smtClean="0"/>
              <a:t>ntergovernmental </a:t>
            </a:r>
            <a:r>
              <a:rPr lang="en-US" sz="2000" b="1" dirty="0"/>
              <a:t>P</a:t>
            </a:r>
            <a:r>
              <a:rPr lang="en-US" sz="2000" dirty="0"/>
              <a:t>anel on </a:t>
            </a:r>
            <a:r>
              <a:rPr lang="en-US" sz="2000" b="1" dirty="0" smtClean="0"/>
              <a:t>C</a:t>
            </a:r>
            <a:r>
              <a:rPr lang="en-US" sz="2000" dirty="0" smtClean="0"/>
              <a:t>limate </a:t>
            </a:r>
            <a:r>
              <a:rPr lang="en-US" sz="2000" b="1" dirty="0" smtClean="0"/>
              <a:t>C</a:t>
            </a:r>
            <a:r>
              <a:rPr lang="en-US" sz="2000" dirty="0" smtClean="0"/>
              <a:t>hange)</a:t>
            </a:r>
            <a:endParaRPr lang="da-DK" sz="2000" dirty="0"/>
          </a:p>
          <a:p>
            <a:r>
              <a:rPr lang="da-DK" sz="2000" dirty="0"/>
              <a:t>S</a:t>
            </a:r>
            <a:r>
              <a:rPr lang="da-DK" sz="2000" dirty="0" smtClean="0"/>
              <a:t>tatus på viden om klimaforandringer og deres konsekvenser og løsninger</a:t>
            </a:r>
            <a:endParaRPr lang="da-DK" sz="2000" dirty="0"/>
          </a:p>
          <a:p>
            <a:r>
              <a:rPr lang="da-DK" sz="2000" dirty="0"/>
              <a:t>Udfører </a:t>
            </a:r>
            <a:r>
              <a:rPr lang="da-DK" sz="2000" i="1" dirty="0"/>
              <a:t>ikke</a:t>
            </a:r>
            <a:r>
              <a:rPr lang="da-DK" sz="2000" dirty="0"/>
              <a:t> </a:t>
            </a:r>
            <a:r>
              <a:rPr lang="da-DK" sz="2000" dirty="0" smtClean="0"/>
              <a:t>forskning, </a:t>
            </a:r>
            <a:r>
              <a:rPr lang="da-DK" sz="2000" dirty="0"/>
              <a:t>men </a:t>
            </a:r>
            <a:r>
              <a:rPr lang="da-DK" sz="2000" dirty="0" smtClean="0"/>
              <a:t>samler al viden om klimaets status </a:t>
            </a:r>
            <a:r>
              <a:rPr lang="da-DK" sz="2000" dirty="0"/>
              <a:t>i form af en omfattende </a:t>
            </a:r>
            <a:r>
              <a:rPr lang="da-DK" sz="2000" dirty="0" smtClean="0"/>
              <a:t>hovedrapport </a:t>
            </a:r>
            <a:r>
              <a:rPr lang="da-DK" sz="2000" dirty="0"/>
              <a:t>ca. hvert 7. </a:t>
            </a:r>
            <a:r>
              <a:rPr lang="da-DK" sz="2000" dirty="0" smtClean="0"/>
              <a:t>år</a:t>
            </a:r>
          </a:p>
          <a:p>
            <a:r>
              <a:rPr lang="da-DK" sz="2000" dirty="0" smtClean="0"/>
              <a:t>Sjette Hovedrapport (AR6) blev afsluttet i 2023</a:t>
            </a:r>
            <a:endParaRPr lang="da-DK" sz="2000" dirty="0"/>
          </a:p>
          <a:p>
            <a:r>
              <a:rPr lang="da-DK" sz="2000" dirty="0"/>
              <a:t>Politisk </a:t>
            </a:r>
            <a:r>
              <a:rPr lang="da-DK" sz="2000" i="1" dirty="0"/>
              <a:t>relevant</a:t>
            </a:r>
            <a:r>
              <a:rPr lang="da-DK" sz="2000" dirty="0"/>
              <a:t> </a:t>
            </a:r>
            <a:r>
              <a:rPr lang="da-DK" sz="2000" dirty="0" smtClean="0"/>
              <a:t>information for beslutningstagere</a:t>
            </a:r>
          </a:p>
          <a:p>
            <a:r>
              <a:rPr lang="da-DK" sz="2000" i="1" dirty="0" smtClean="0"/>
              <a:t>Understøtter</a:t>
            </a:r>
            <a:r>
              <a:rPr lang="da-DK" sz="2000" dirty="0" smtClean="0"/>
              <a:t> </a:t>
            </a:r>
            <a:r>
              <a:rPr lang="da-DK" sz="2000" dirty="0"/>
              <a:t>arbejdet under </a:t>
            </a:r>
            <a:r>
              <a:rPr lang="da-DK" sz="2000" dirty="0" smtClean="0"/>
              <a:t>Parisaftalen</a:t>
            </a:r>
            <a:r>
              <a:rPr lang="da-DK" sz="2000" dirty="0"/>
              <a:t> </a:t>
            </a:r>
            <a:r>
              <a:rPr lang="da-DK" sz="2000" dirty="0" smtClean="0"/>
              <a:t>og klima-</a:t>
            </a:r>
            <a:r>
              <a:rPr lang="da-DK" sz="2000" dirty="0" err="1" smtClean="0"/>
              <a:t>COP’erne</a:t>
            </a:r>
            <a:endParaRPr lang="da-DK" sz="200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Hvad er IPCC?</a:t>
            </a:r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B094E77-980B-4C1F-8178-AD8CF5CFAF4B}" type="datetime1">
              <a:rPr lang="en-US" smtClean="0"/>
              <a:pPr/>
              <a:t>1/13/2026</a:t>
            </a:fld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44AEF-F590-47CE-BE8F-5C241A59BA2A}" type="slidenum">
              <a:rPr lang="da-DK" smtClean="0"/>
              <a:pPr/>
              <a:t>3</a:t>
            </a:fld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35244" y="1009820"/>
            <a:ext cx="6013395" cy="45100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15451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/>
          <p:cNvPicPr>
            <a:picLocks noGrp="1" noChangeAspect="1"/>
          </p:cNvPicPr>
          <p:nvPr>
            <p:ph sz="quarter" idx="16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95"/>
          <a:stretch/>
        </p:blipFill>
        <p:spPr>
          <a:xfrm>
            <a:off x="7475641" y="1417639"/>
            <a:ext cx="3682582" cy="2099202"/>
          </a:xfrm>
        </p:spPr>
      </p:pic>
      <p:sp>
        <p:nvSpPr>
          <p:cNvPr id="3" name="Pladsholder til tekst 2"/>
          <p:cNvSpPr>
            <a:spLocks noGrp="1"/>
          </p:cNvSpPr>
          <p:nvPr>
            <p:ph type="body" sz="quarter" idx="12"/>
          </p:nvPr>
        </p:nvSpPr>
        <p:spPr>
          <a:xfrm>
            <a:off x="609600" y="1530541"/>
            <a:ext cx="6179721" cy="4543032"/>
          </a:xfrm>
        </p:spPr>
        <p:txBody>
          <a:bodyPr/>
          <a:lstStyle/>
          <a:p>
            <a:r>
              <a:rPr lang="da-DK" sz="2000" dirty="0"/>
              <a:t>Kontaktpunkt mellem IPCC og regeringen</a:t>
            </a:r>
          </a:p>
          <a:p>
            <a:pPr lvl="1"/>
            <a:r>
              <a:rPr lang="da-DK" sz="2000" dirty="0"/>
              <a:t>Delegeret ved IPCC-møder</a:t>
            </a:r>
          </a:p>
          <a:p>
            <a:pPr lvl="1"/>
            <a:r>
              <a:rPr lang="da-DK" sz="2000" dirty="0"/>
              <a:t>Koordinering af </a:t>
            </a:r>
            <a:r>
              <a:rPr lang="da-DK" sz="2000" dirty="0" smtClean="0"/>
              <a:t>regeringshøringer</a:t>
            </a:r>
            <a:br>
              <a:rPr lang="da-DK" sz="2000" dirty="0" smtClean="0"/>
            </a:br>
            <a:endParaRPr lang="da-DK" sz="2000" dirty="0"/>
          </a:p>
          <a:p>
            <a:r>
              <a:rPr lang="da-DK" sz="2000" dirty="0"/>
              <a:t>Kontaktpunkt mellem IPCC og danske eksperter</a:t>
            </a:r>
          </a:p>
          <a:p>
            <a:pPr lvl="1"/>
            <a:r>
              <a:rPr lang="da-DK" sz="2000" dirty="0"/>
              <a:t>Nomineringer til forfatterhold og </a:t>
            </a:r>
            <a:r>
              <a:rPr lang="da-DK" sz="2000" dirty="0" smtClean="0"/>
              <a:t>ekspertmøder</a:t>
            </a:r>
          </a:p>
          <a:p>
            <a:pPr lvl="1"/>
            <a:r>
              <a:rPr lang="da-DK" sz="2000" dirty="0" smtClean="0"/>
              <a:t>Finansiel støtte til udpegede forfattere</a:t>
            </a:r>
            <a:endParaRPr lang="da-DK" sz="2000" dirty="0"/>
          </a:p>
          <a:p>
            <a:pPr lvl="1"/>
            <a:r>
              <a:rPr lang="da-DK" sz="2000" dirty="0"/>
              <a:t>Information om IPCC </a:t>
            </a:r>
            <a:r>
              <a:rPr lang="da-DK" sz="2000" dirty="0" smtClean="0"/>
              <a:t>processer</a:t>
            </a:r>
            <a:br>
              <a:rPr lang="da-DK" sz="2000" dirty="0" smtClean="0"/>
            </a:br>
            <a:endParaRPr lang="da-DK" sz="2000" dirty="0"/>
          </a:p>
          <a:p>
            <a:r>
              <a:rPr lang="da-DK" sz="2000" dirty="0"/>
              <a:t>Information generelt om </a:t>
            </a:r>
            <a:r>
              <a:rPr lang="da-DK" sz="2000" dirty="0" err="1"/>
              <a:t>IPCC’s</a:t>
            </a:r>
            <a:r>
              <a:rPr lang="da-DK" sz="2000" dirty="0"/>
              <a:t> </a:t>
            </a:r>
            <a:r>
              <a:rPr lang="da-DK" sz="2000" dirty="0" smtClean="0"/>
              <a:t>arbejde, såsom eksperthøringer og workshops</a:t>
            </a:r>
            <a:endParaRPr lang="da-DK" sz="2000" dirty="0"/>
          </a:p>
          <a:p>
            <a:endParaRPr lang="da-DK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09601" y="274639"/>
            <a:ext cx="6179721" cy="1143000"/>
          </a:xfrm>
        </p:spPr>
        <p:txBody>
          <a:bodyPr>
            <a:normAutofit/>
          </a:bodyPr>
          <a:lstStyle/>
          <a:p>
            <a:r>
              <a:rPr lang="da-DK" sz="3600" dirty="0" smtClean="0"/>
              <a:t>DMI’s rolle som kontaktpunkt</a:t>
            </a:r>
            <a:endParaRPr lang="da-DK" sz="3600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B094E77-980B-4C1F-8178-AD8CF5CFAF4B}" type="datetime1">
              <a:rPr lang="en-US" smtClean="0"/>
              <a:pPr/>
              <a:t>1/14/2026</a:t>
            </a:fld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44AEF-F590-47CE-BE8F-5C241A59BA2A}" type="slidenum">
              <a:rPr lang="da-DK" smtClean="0"/>
              <a:pPr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4931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/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00" y="1362516"/>
            <a:ext cx="4802188" cy="4117093"/>
          </a:xfrm>
        </p:spPr>
      </p:pic>
      <p:sp>
        <p:nvSpPr>
          <p:cNvPr id="3" name="Pladsholder til tekst 2"/>
          <p:cNvSpPr>
            <a:spLocks noGrp="1"/>
          </p:cNvSpPr>
          <p:nvPr>
            <p:ph type="body" sz="quarter" idx="12"/>
          </p:nvPr>
        </p:nvSpPr>
        <p:spPr>
          <a:xfrm>
            <a:off x="609601" y="1838739"/>
            <a:ext cx="6038824" cy="4234834"/>
          </a:xfrm>
        </p:spPr>
        <p:txBody>
          <a:bodyPr/>
          <a:lstStyle/>
          <a:p>
            <a:r>
              <a:rPr lang="da-DK" dirty="0"/>
              <a:t>DMI som Focal Point har behov for </a:t>
            </a:r>
            <a:r>
              <a:rPr lang="da-DK" dirty="0" smtClean="0"/>
              <a:t>at </a:t>
            </a:r>
            <a:r>
              <a:rPr lang="da-DK" dirty="0"/>
              <a:t>forstå </a:t>
            </a:r>
            <a:r>
              <a:rPr lang="da-DK" dirty="0" smtClean="0"/>
              <a:t>danske behov</a:t>
            </a:r>
            <a:r>
              <a:rPr lang="da-DK" dirty="0"/>
              <a:t>, </a:t>
            </a:r>
            <a:r>
              <a:rPr lang="da-DK" dirty="0" smtClean="0"/>
              <a:t>så </a:t>
            </a:r>
            <a:r>
              <a:rPr lang="da-DK" dirty="0"/>
              <a:t>vi kan bringe det med ind i </a:t>
            </a:r>
            <a:r>
              <a:rPr lang="da-DK" dirty="0" err="1" smtClean="0"/>
              <a:t>IPCC’s</a:t>
            </a:r>
            <a:r>
              <a:rPr lang="da-DK" dirty="0" smtClean="0"/>
              <a:t> processer.</a:t>
            </a:r>
          </a:p>
          <a:p>
            <a:r>
              <a:rPr lang="da-DK" dirty="0" smtClean="0"/>
              <a:t>Hvilke emner er det essentielt indgår i rapporterne?</a:t>
            </a:r>
          </a:p>
          <a:p>
            <a:r>
              <a:rPr lang="da-DK" dirty="0" smtClean="0"/>
              <a:t>Hvilken ny forskning er det vigtigt at IPCC laver en vurdering af?</a:t>
            </a:r>
          </a:p>
          <a:p>
            <a:r>
              <a:rPr lang="da-DK" dirty="0" smtClean="0"/>
              <a:t>Hvad vil </a:t>
            </a:r>
            <a:r>
              <a:rPr lang="da-DK" dirty="0" smtClean="0"/>
              <a:t>regering og kommuner </a:t>
            </a:r>
            <a:r>
              <a:rPr lang="da-DK" dirty="0" smtClean="0"/>
              <a:t>som brugere gerne kunne slå op?</a:t>
            </a:r>
            <a:endParaRPr lang="da-DK" dirty="0"/>
          </a:p>
          <a:p>
            <a:r>
              <a:rPr lang="da-DK" dirty="0" smtClean="0"/>
              <a:t>Hvordan kan rapportens indhold bedst komme til praktisk anvendelse </a:t>
            </a:r>
            <a:r>
              <a:rPr lang="da-DK" dirty="0" smtClean="0"/>
              <a:t>i Danmark</a:t>
            </a:r>
            <a:r>
              <a:rPr lang="da-DK" dirty="0" smtClean="0"/>
              <a:t>?</a:t>
            </a:r>
            <a:endParaRPr lang="da-DK" dirty="0" smtClean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 </a:t>
            </a:r>
            <a:r>
              <a:rPr lang="da-DK" dirty="0"/>
              <a:t>D</a:t>
            </a:r>
            <a:r>
              <a:rPr lang="da-DK" dirty="0" smtClean="0"/>
              <a:t>anske interesser</a:t>
            </a:r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B094E77-980B-4C1F-8178-AD8CF5CFAF4B}" type="datetime1">
              <a:rPr lang="en-US" smtClean="0"/>
              <a:pPr/>
              <a:t>1/13/2026</a:t>
            </a:fld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44AEF-F590-47CE-BE8F-5C241A59BA2A}" type="slidenum">
              <a:rPr lang="da-DK" smtClean="0"/>
              <a:pPr/>
              <a:t>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587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814317" y="113731"/>
            <a:ext cx="9667166" cy="911746"/>
          </a:xfrm>
        </p:spPr>
        <p:txBody>
          <a:bodyPr>
            <a:normAutofit/>
          </a:bodyPr>
          <a:lstStyle/>
          <a:p>
            <a:r>
              <a:rPr lang="da-DK" dirty="0" err="1" smtClean="0"/>
              <a:t>IPCC’s</a:t>
            </a:r>
            <a:r>
              <a:rPr lang="da-DK" dirty="0" smtClean="0"/>
              <a:t> Organisation</a:t>
            </a:r>
            <a:endParaRPr lang="da-DK" dirty="0"/>
          </a:p>
        </p:txBody>
      </p:sp>
      <p:pic>
        <p:nvPicPr>
          <p:cNvPr id="4" name="Pladsholder til indhold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" t="12224" r="27215" b="16574"/>
          <a:stretch/>
        </p:blipFill>
        <p:spPr>
          <a:xfrm>
            <a:off x="0" y="4167116"/>
            <a:ext cx="3732695" cy="2120683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6" b="21717"/>
          <a:stretch/>
        </p:blipFill>
        <p:spPr>
          <a:xfrm>
            <a:off x="5308759" y="3831202"/>
            <a:ext cx="6883241" cy="2456597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73" y="1233569"/>
            <a:ext cx="2725455" cy="272545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05082"/>
            <a:ext cx="9144000" cy="2633524"/>
          </a:xfrm>
          <a:prstGeom prst="rect">
            <a:avLst/>
          </a:prstGeom>
        </p:spPr>
      </p:pic>
      <p:pic>
        <p:nvPicPr>
          <p:cNvPr id="9" name="Picture 2" descr="Anne Søndergaard Skou – Ergoterapeut – Ikast-Brande Kommune | LinkedI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695" y="3838606"/>
            <a:ext cx="1559325" cy="149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64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indhold 4"/>
          <p:cNvSpPr txBox="1">
            <a:spLocks/>
          </p:cNvSpPr>
          <p:nvPr/>
        </p:nvSpPr>
        <p:spPr>
          <a:xfrm>
            <a:off x="1616162" y="1471354"/>
            <a:ext cx="8196578" cy="211143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448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9533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5888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70973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17328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642616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3108960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575304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404164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a-DK" sz="2900" dirty="0" smtClean="0"/>
              <a:t>IPCC </a:t>
            </a:r>
            <a:r>
              <a:rPr lang="da-DK" sz="2900" dirty="0" smtClean="0"/>
              <a:t>Bureau </a:t>
            </a:r>
            <a:r>
              <a:rPr lang="da-DK" sz="2900" dirty="0" smtClean="0"/>
              <a:t>leder arbejder og udpeger forfatterne</a:t>
            </a:r>
            <a:endParaRPr lang="da-DK" sz="2900" dirty="0" smtClean="0"/>
          </a:p>
          <a:p>
            <a:r>
              <a:rPr lang="da-DK" sz="2900" dirty="0" smtClean="0"/>
              <a:t>3 </a:t>
            </a:r>
            <a:r>
              <a:rPr lang="da-DK" sz="2900" dirty="0" smtClean="0"/>
              <a:t>års skrivearbejde</a:t>
            </a:r>
            <a:endParaRPr lang="da-DK" sz="2900" dirty="0"/>
          </a:p>
          <a:p>
            <a:r>
              <a:rPr lang="da-DK" sz="2900" dirty="0" smtClean="0"/>
              <a:t>2 </a:t>
            </a:r>
            <a:r>
              <a:rPr lang="da-DK" sz="2900" dirty="0" smtClean="0"/>
              <a:t>ekspert</a:t>
            </a:r>
            <a:r>
              <a:rPr lang="da-DK" sz="2900" dirty="0" smtClean="0"/>
              <a:t>høringer </a:t>
            </a:r>
            <a:r>
              <a:rPr lang="da-DK" sz="2900" dirty="0" smtClean="0"/>
              <a:t>og </a:t>
            </a:r>
            <a:r>
              <a:rPr lang="da-DK" sz="2900" dirty="0"/>
              <a:t>2</a:t>
            </a:r>
            <a:r>
              <a:rPr lang="da-DK" sz="2900" dirty="0" smtClean="0"/>
              <a:t> </a:t>
            </a:r>
            <a:r>
              <a:rPr lang="da-DK" sz="2900" dirty="0" smtClean="0"/>
              <a:t>regeringshøringer</a:t>
            </a:r>
            <a:endParaRPr lang="da-DK" sz="2900" dirty="0"/>
          </a:p>
          <a:p>
            <a:r>
              <a:rPr lang="da-DK" sz="2900" dirty="0" smtClean="0"/>
              <a:t>Regeringsgodkendelse af resumé for beslutningstagere</a:t>
            </a:r>
            <a:br>
              <a:rPr lang="da-DK" sz="2900" dirty="0" smtClean="0"/>
            </a:br>
            <a:r>
              <a:rPr lang="da-DK" sz="2900" dirty="0" smtClean="0"/>
              <a:t> og blåstempling af rapporten</a:t>
            </a:r>
            <a:endParaRPr lang="da-DK" sz="2900" dirty="0" smtClean="0"/>
          </a:p>
          <a:p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918411" y="145791"/>
            <a:ext cx="10515600" cy="1325563"/>
          </a:xfrm>
        </p:spPr>
        <p:txBody>
          <a:bodyPr/>
          <a:lstStyle/>
          <a:p>
            <a:r>
              <a:rPr lang="da-DK" dirty="0" smtClean="0"/>
              <a:t>Skrivearbejdet og høringsprocessen</a:t>
            </a:r>
            <a:endParaRPr lang="da-DK" dirty="0"/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840640"/>
              </p:ext>
            </p:extLst>
          </p:nvPr>
        </p:nvGraphicFramePr>
        <p:xfrm>
          <a:off x="1732900" y="3582786"/>
          <a:ext cx="8128000" cy="2915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92430170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84824923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15037372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4392613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IPCC AR6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Delrapport</a:t>
                      </a:r>
                      <a:r>
                        <a:rPr lang="da-DK" baseline="0" dirty="0" smtClean="0"/>
                        <a:t> </a:t>
                      </a:r>
                      <a:r>
                        <a:rPr lang="da-DK" dirty="0" smtClean="0"/>
                        <a:t>I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Delrapport</a:t>
                      </a:r>
                      <a:r>
                        <a:rPr lang="da-DK" baseline="0" dirty="0" smtClean="0"/>
                        <a:t> </a:t>
                      </a:r>
                      <a:r>
                        <a:rPr lang="da-DK" dirty="0" smtClean="0"/>
                        <a:t>II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Delrapport</a:t>
                      </a:r>
                      <a:r>
                        <a:rPr lang="da-DK" baseline="0" dirty="0" smtClean="0"/>
                        <a:t> </a:t>
                      </a:r>
                      <a:r>
                        <a:rPr lang="da-DK" dirty="0" smtClean="0"/>
                        <a:t>III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8527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Forfattere</a:t>
                      </a:r>
                      <a:endParaRPr lang="da-DK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234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270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278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5473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Lande</a:t>
                      </a:r>
                      <a:r>
                        <a:rPr lang="da-DK" baseline="0" dirty="0" smtClean="0"/>
                        <a:t> 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65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67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65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4777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Papers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14000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34000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18000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52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Kommentarer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68000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62000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59000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2719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Sider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2000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3000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3000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17019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Resumé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32 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34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53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0611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429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/>
          <p:cNvPicPr>
            <a:picLocks noGrp="1" noChangeAspect="1"/>
          </p:cNvPicPr>
          <p:nvPr>
            <p:ph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00" y="1895911"/>
            <a:ext cx="4802188" cy="3050302"/>
          </a:xfrm>
        </p:spPr>
      </p:pic>
      <p:sp>
        <p:nvSpPr>
          <p:cNvPr id="3" name="Pladsholder til teks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 smtClean="0"/>
              <a:t>Linje for linje godkendelse af resumé</a:t>
            </a:r>
          </a:p>
          <a:p>
            <a:r>
              <a:rPr lang="da-DK" dirty="0" smtClean="0"/>
              <a:t>Forfatterne godkender al tekst</a:t>
            </a:r>
          </a:p>
          <a:p>
            <a:r>
              <a:rPr lang="da-DK" dirty="0" smtClean="0"/>
              <a:t>Politisk relevant</a:t>
            </a:r>
          </a:p>
          <a:p>
            <a:r>
              <a:rPr lang="da-DK" dirty="0" smtClean="0"/>
              <a:t>Ingen anbefalinger </a:t>
            </a:r>
          </a:p>
          <a:p>
            <a:r>
              <a:rPr lang="da-DK" dirty="0" smtClean="0"/>
              <a:t>Videnskabelig balance</a:t>
            </a:r>
          </a:p>
          <a:p>
            <a:r>
              <a:rPr lang="da-DK" dirty="0" smtClean="0"/>
              <a:t>Læseligt for beslutningstagere – ikke for teknisk sprog</a:t>
            </a:r>
          </a:p>
          <a:p>
            <a:endParaRPr lang="da-DK" dirty="0"/>
          </a:p>
          <a:p>
            <a:r>
              <a:rPr lang="da-DK" dirty="0" smtClean="0"/>
              <a:t>At alle regeringer er med til at godkende rapporten, giver sammen med den grunding høringsproces, en særlig </a:t>
            </a:r>
            <a:r>
              <a:rPr lang="da-DK" dirty="0" err="1" smtClean="0"/>
              <a:t>blåstempning</a:t>
            </a:r>
            <a:r>
              <a:rPr lang="da-DK" dirty="0" smtClean="0"/>
              <a:t> og status til </a:t>
            </a:r>
            <a:r>
              <a:rPr lang="da-DK" dirty="0" err="1" smtClean="0"/>
              <a:t>IPCCs</a:t>
            </a:r>
            <a:r>
              <a:rPr lang="da-DK" dirty="0" smtClean="0"/>
              <a:t> rapporter. </a:t>
            </a:r>
            <a:endParaRPr lang="en-GB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Godkendelse</a:t>
            </a:r>
            <a:endParaRPr lang="en-GB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B094E77-980B-4C1F-8178-AD8CF5CFAF4B}" type="datetime1">
              <a:rPr lang="en-US" smtClean="0"/>
              <a:pPr/>
              <a:t>1/13/2026</a:t>
            </a:fld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44AEF-F590-47CE-BE8F-5C241A59BA2A}" type="slidenum">
              <a:rPr lang="da-DK" smtClean="0"/>
              <a:pPr/>
              <a:t>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7500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2000" dirty="0" smtClean="0"/>
              <a:t>2027</a:t>
            </a:r>
            <a:r>
              <a:rPr lang="en-GB" sz="2000" dirty="0"/>
              <a:t>: </a:t>
            </a:r>
            <a:r>
              <a:rPr lang="en-GB" sz="2000" dirty="0">
                <a:sym typeface="Symbol" panose="05050102010706020507" pitchFamily="18" charset="2"/>
              </a:rPr>
              <a:t>SR </a:t>
            </a:r>
            <a:r>
              <a:rPr lang="en-GB" sz="2000" dirty="0" smtClean="0">
                <a:sym typeface="Symbol" panose="05050102010706020507" pitchFamily="18" charset="2"/>
              </a:rPr>
              <a:t>Cities </a:t>
            </a:r>
            <a:r>
              <a:rPr lang="en-GB" sz="2000" dirty="0" smtClean="0"/>
              <a:t>– </a:t>
            </a:r>
            <a:r>
              <a:rPr lang="en-GB" sz="2000" dirty="0" err="1" smtClean="0"/>
              <a:t>Særrapport</a:t>
            </a:r>
            <a:r>
              <a:rPr lang="en-GB" sz="2000" dirty="0" smtClean="0"/>
              <a:t> om </a:t>
            </a:r>
            <a:r>
              <a:rPr lang="en-GB" sz="2000" dirty="0" err="1" smtClean="0"/>
              <a:t>Klimaforandringe</a:t>
            </a:r>
            <a:r>
              <a:rPr lang="en-GB" sz="2000" dirty="0" err="1" smtClean="0"/>
              <a:t>r</a:t>
            </a:r>
            <a:r>
              <a:rPr lang="en-GB" sz="2000" dirty="0" smtClean="0"/>
              <a:t> </a:t>
            </a:r>
            <a:r>
              <a:rPr lang="en-GB" sz="2000" dirty="0" err="1" smtClean="0"/>
              <a:t>og</a:t>
            </a:r>
            <a:r>
              <a:rPr lang="en-GB" sz="2000" dirty="0" smtClean="0"/>
              <a:t> Byer</a:t>
            </a:r>
            <a:endParaRPr lang="da-DK" sz="2000" dirty="0"/>
          </a:p>
          <a:p>
            <a:pPr lvl="0"/>
            <a:r>
              <a:rPr lang="en-GB" sz="2000" dirty="0"/>
              <a:t>2027: </a:t>
            </a:r>
            <a:r>
              <a:rPr lang="en-GB" sz="2000" dirty="0" smtClean="0"/>
              <a:t>MR SLCF – </a:t>
            </a:r>
            <a:r>
              <a:rPr lang="en-GB" sz="2000" dirty="0" err="1" smtClean="0"/>
              <a:t>Metoderapport</a:t>
            </a:r>
            <a:r>
              <a:rPr lang="en-GB" sz="2000" dirty="0" smtClean="0"/>
              <a:t> om </a:t>
            </a:r>
            <a:r>
              <a:rPr lang="en-GB" sz="2000" dirty="0" err="1" smtClean="0"/>
              <a:t>Kortlivede</a:t>
            </a:r>
            <a:r>
              <a:rPr lang="en-GB" sz="2000" dirty="0" smtClean="0"/>
              <a:t> </a:t>
            </a:r>
            <a:r>
              <a:rPr lang="en-GB" sz="2000" dirty="0" err="1" smtClean="0"/>
              <a:t>klimakomponenter</a:t>
            </a:r>
            <a:endParaRPr lang="en-GB" sz="2000" dirty="0" smtClean="0"/>
          </a:p>
          <a:p>
            <a:pPr lvl="0"/>
            <a:r>
              <a:rPr lang="en-GB" sz="2000" dirty="0" smtClean="0"/>
              <a:t>2027</a:t>
            </a:r>
            <a:r>
              <a:rPr lang="en-GB" sz="2000" dirty="0"/>
              <a:t>: MR </a:t>
            </a:r>
            <a:r>
              <a:rPr lang="en-GB" sz="2000" dirty="0" smtClean="0"/>
              <a:t>CDR </a:t>
            </a:r>
            <a:r>
              <a:rPr lang="en-GB" sz="2000" dirty="0" smtClean="0"/>
              <a:t>– </a:t>
            </a:r>
            <a:r>
              <a:rPr lang="en-GB" sz="2000" dirty="0" err="1" smtClean="0"/>
              <a:t>Metoderapport</a:t>
            </a:r>
            <a:r>
              <a:rPr lang="en-GB" sz="2000" dirty="0" smtClean="0"/>
              <a:t> om CO</a:t>
            </a:r>
            <a:r>
              <a:rPr lang="en-GB" sz="2000" baseline="-25000" dirty="0" smtClean="0"/>
              <a:t>2</a:t>
            </a:r>
            <a:r>
              <a:rPr lang="en-GB" sz="2000" dirty="0" smtClean="0"/>
              <a:t>-fangst </a:t>
            </a:r>
            <a:r>
              <a:rPr lang="en-GB" sz="2000" dirty="0" err="1" smtClean="0"/>
              <a:t>og</a:t>
            </a:r>
            <a:r>
              <a:rPr lang="en-GB" sz="2000" dirty="0" smtClean="0"/>
              <a:t> -</a:t>
            </a:r>
            <a:r>
              <a:rPr lang="en-GB" sz="2000" dirty="0" err="1" smtClean="0"/>
              <a:t>lagring</a:t>
            </a:r>
            <a:r>
              <a:rPr lang="en-GB" sz="2000" dirty="0" smtClean="0"/>
              <a:t>  </a:t>
            </a:r>
            <a:endParaRPr lang="da-DK" sz="2000" dirty="0"/>
          </a:p>
          <a:p>
            <a:pPr lvl="0"/>
            <a:r>
              <a:rPr lang="en-GB" sz="2000" dirty="0" smtClean="0"/>
              <a:t>2028: </a:t>
            </a:r>
            <a:r>
              <a:rPr lang="en-GB" sz="2000" dirty="0"/>
              <a:t>AR7 </a:t>
            </a:r>
            <a:r>
              <a:rPr lang="en-GB" sz="2000" dirty="0" smtClean="0"/>
              <a:t>– </a:t>
            </a:r>
            <a:r>
              <a:rPr lang="en-GB" sz="2000" dirty="0" err="1" smtClean="0"/>
              <a:t>Syvende</a:t>
            </a:r>
            <a:r>
              <a:rPr lang="en-GB" sz="2000" dirty="0" smtClean="0"/>
              <a:t> </a:t>
            </a:r>
            <a:r>
              <a:rPr lang="en-GB" sz="2000" dirty="0" err="1" smtClean="0"/>
              <a:t>Hovedrapport</a:t>
            </a:r>
            <a:r>
              <a:rPr lang="en-GB" sz="2000" dirty="0" smtClean="0"/>
              <a:t> – Seventh Assessment Report </a:t>
            </a:r>
            <a:endParaRPr lang="da-DK" sz="2000" dirty="0" smtClean="0"/>
          </a:p>
          <a:p>
            <a:pPr lvl="1"/>
            <a:r>
              <a:rPr lang="en-GB" sz="2000" dirty="0" smtClean="0"/>
              <a:t>Working Group 1: </a:t>
            </a:r>
            <a:r>
              <a:rPr lang="en-GB" sz="2000" dirty="0" err="1" smtClean="0"/>
              <a:t>Observationer</a:t>
            </a:r>
            <a:r>
              <a:rPr lang="en-GB" sz="2000" dirty="0"/>
              <a:t> </a:t>
            </a:r>
            <a:r>
              <a:rPr lang="en-GB" sz="2000" dirty="0" err="1" smtClean="0"/>
              <a:t>og</a:t>
            </a:r>
            <a:r>
              <a:rPr lang="en-GB" sz="2000" dirty="0" smtClean="0"/>
              <a:t> </a:t>
            </a:r>
            <a:r>
              <a:rPr lang="en-GB" sz="2000" dirty="0" err="1" smtClean="0"/>
              <a:t>fremskrivninger</a:t>
            </a:r>
            <a:endParaRPr lang="da-DK" sz="2000" dirty="0" smtClean="0"/>
          </a:p>
          <a:p>
            <a:pPr lvl="1"/>
            <a:r>
              <a:rPr lang="en-GB" sz="2000" dirty="0" smtClean="0"/>
              <a:t>Working </a:t>
            </a:r>
            <a:r>
              <a:rPr lang="en-GB" sz="2000" dirty="0"/>
              <a:t>Group 2: </a:t>
            </a:r>
            <a:r>
              <a:rPr lang="en-GB" sz="2000" dirty="0" err="1" smtClean="0"/>
              <a:t>Konsekvenser</a:t>
            </a:r>
            <a:r>
              <a:rPr lang="en-GB" sz="2000" dirty="0" smtClean="0"/>
              <a:t>, </a:t>
            </a:r>
            <a:r>
              <a:rPr lang="en-GB" sz="2000" dirty="0" err="1" smtClean="0"/>
              <a:t>tilpasnin</a:t>
            </a:r>
            <a:r>
              <a:rPr lang="en-GB" sz="2000" dirty="0" err="1" smtClean="0"/>
              <a:t>g</a:t>
            </a:r>
            <a:r>
              <a:rPr lang="en-GB" sz="2000" dirty="0" smtClean="0"/>
              <a:t> </a:t>
            </a:r>
            <a:r>
              <a:rPr lang="en-GB" sz="2000" dirty="0" err="1" smtClean="0"/>
              <a:t>og</a:t>
            </a:r>
            <a:r>
              <a:rPr lang="en-GB" sz="2000" dirty="0" smtClean="0"/>
              <a:t> </a:t>
            </a:r>
            <a:r>
              <a:rPr lang="en-GB" sz="2000" dirty="0" err="1" smtClean="0"/>
              <a:t>sårbarhed</a:t>
            </a:r>
            <a:endParaRPr lang="en-GB" sz="2000" dirty="0" smtClean="0"/>
          </a:p>
          <a:p>
            <a:pPr lvl="1"/>
            <a:r>
              <a:rPr lang="en-GB" sz="2000" dirty="0" smtClean="0"/>
              <a:t>Working </a:t>
            </a:r>
            <a:r>
              <a:rPr lang="en-GB" sz="2000" dirty="0"/>
              <a:t>Group 3: </a:t>
            </a:r>
            <a:r>
              <a:rPr lang="en-GB" sz="2000" dirty="0" err="1" smtClean="0"/>
              <a:t>Reduktionstiltag</a:t>
            </a:r>
            <a:endParaRPr lang="da-DK" sz="2000" dirty="0"/>
          </a:p>
          <a:p>
            <a:pPr lvl="0"/>
            <a:r>
              <a:rPr lang="en-GB" sz="2000" dirty="0"/>
              <a:t/>
            </a:r>
            <a:br>
              <a:rPr lang="en-GB" sz="2000" dirty="0"/>
            </a:br>
            <a:r>
              <a:rPr lang="en-GB" sz="2000" dirty="0" smtClean="0"/>
              <a:t>2029</a:t>
            </a:r>
            <a:r>
              <a:rPr lang="en-GB" sz="2000" dirty="0"/>
              <a:t>: </a:t>
            </a:r>
            <a:r>
              <a:rPr lang="en-GB" sz="2000" dirty="0" err="1" smtClean="0"/>
              <a:t>Syntese</a:t>
            </a:r>
            <a:r>
              <a:rPr lang="en-GB" sz="2000" dirty="0" err="1" smtClean="0"/>
              <a:t>rapport</a:t>
            </a:r>
            <a:r>
              <a:rPr lang="en-GB" sz="2000" dirty="0" smtClean="0"/>
              <a:t> </a:t>
            </a:r>
            <a:endParaRPr lang="en-GB" sz="2000" dirty="0"/>
          </a:p>
          <a:p>
            <a:endParaRPr lang="da-DK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IPCC arbejdsprogram </a:t>
            </a:r>
            <a:r>
              <a:rPr lang="da-DK" dirty="0" smtClean="0"/>
              <a:t>2024-2029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B094E77-980B-4C1F-8178-AD8CF5CFAF4B}" type="datetime1">
              <a:rPr lang="en-US" smtClean="0"/>
              <a:pPr/>
              <a:t>1/13/2026</a:t>
            </a:fld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044AEF-F590-47CE-BE8F-5C241A59BA2A}" type="slidenum">
              <a:rPr lang="da-DK" smtClean="0"/>
              <a:pPr/>
              <a:t>9</a:t>
            </a:fld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99205" y="3074514"/>
            <a:ext cx="4015994" cy="30119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14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MI Title slides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xt">
  <a:themeElements>
    <a:clrScheme name="EFKM">
      <a:dk1>
        <a:srgbClr val="000000"/>
      </a:dk1>
      <a:lt1>
        <a:sysClr val="window" lastClr="FFFFFF"/>
      </a:lt1>
      <a:dk2>
        <a:srgbClr val="1F497D"/>
      </a:dk2>
      <a:lt2>
        <a:srgbClr val="1DE2CD"/>
      </a:lt2>
      <a:accent1>
        <a:srgbClr val="0097A7"/>
      </a:accent1>
      <a:accent2>
        <a:srgbClr val="045C65"/>
      </a:accent2>
      <a:accent3>
        <a:srgbClr val="FF5252"/>
      </a:accent3>
      <a:accent4>
        <a:srgbClr val="673AB7"/>
      </a:accent4>
      <a:accent5>
        <a:srgbClr val="0C2D83"/>
      </a:accent5>
      <a:accent6>
        <a:srgbClr val="0091EA"/>
      </a:accent6>
      <a:hlink>
        <a:srgbClr val="0000FF"/>
      </a:hlink>
      <a:folHlink>
        <a:srgbClr val="800080"/>
      </a:folHlink>
    </a:clrScheme>
    <a:fontScheme name="EFK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EN.pptx" id="{77098B04-6AD6-4B71-8F35-C793E9E77DB7}" vid="{F84B338A-1431-4B1F-B829-87FA2C9318B2}"/>
    </a:ext>
  </a:extLst>
</a:theme>
</file>

<file path=ppt/theme/theme3.xml><?xml version="1.0" encoding="utf-8"?>
<a:theme xmlns:a="http://schemas.openxmlformats.org/drawingml/2006/main" name="Pictures and tables">
  <a:themeElements>
    <a:clrScheme name="ENS brand colors">
      <a:dk1>
        <a:srgbClr val="000000"/>
      </a:dk1>
      <a:lt1>
        <a:sysClr val="window" lastClr="FFFFFF"/>
      </a:lt1>
      <a:dk2>
        <a:srgbClr val="0097A7"/>
      </a:dk2>
      <a:lt2>
        <a:srgbClr val="F3F3EF"/>
      </a:lt2>
      <a:accent1>
        <a:srgbClr val="0097A7"/>
      </a:accent1>
      <a:accent2>
        <a:srgbClr val="0F7883"/>
      </a:accent2>
      <a:accent3>
        <a:srgbClr val="1E6791"/>
      </a:accent3>
      <a:accent4>
        <a:srgbClr val="0C2D83"/>
      </a:accent4>
      <a:accent5>
        <a:srgbClr val="EC4B62"/>
      </a:accent5>
      <a:accent6>
        <a:srgbClr val="A31E22"/>
      </a:accent6>
      <a:hlink>
        <a:srgbClr val="FDDD3A"/>
      </a:hlink>
      <a:folHlink>
        <a:srgbClr val="E6BA20"/>
      </a:folHlink>
    </a:clrScheme>
    <a:fontScheme name="EFK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EN.pptx" id="{77098B04-6AD6-4B71-8F35-C793E9E77DB7}" vid="{CE3CA289-E05B-41C2-A4B2-4E026461E630}"/>
    </a:ext>
  </a:extLst>
</a:theme>
</file>

<file path=ppt/theme/theme4.xml><?xml version="1.0" encoding="utf-8"?>
<a:theme xmlns:a="http://schemas.openxmlformats.org/drawingml/2006/main" name="Fact boxes">
  <a:themeElements>
    <a:clrScheme name="EFKM">
      <a:dk1>
        <a:srgbClr val="000000"/>
      </a:dk1>
      <a:lt1>
        <a:sysClr val="window" lastClr="FFFFFF"/>
      </a:lt1>
      <a:dk2>
        <a:srgbClr val="1F497D"/>
      </a:dk2>
      <a:lt2>
        <a:srgbClr val="1DE2CD"/>
      </a:lt2>
      <a:accent1>
        <a:srgbClr val="0097A7"/>
      </a:accent1>
      <a:accent2>
        <a:srgbClr val="045C65"/>
      </a:accent2>
      <a:accent3>
        <a:srgbClr val="FF5252"/>
      </a:accent3>
      <a:accent4>
        <a:srgbClr val="673AB7"/>
      </a:accent4>
      <a:accent5>
        <a:srgbClr val="0C2D83"/>
      </a:accent5>
      <a:accent6>
        <a:srgbClr val="0091EA"/>
      </a:accent6>
      <a:hlink>
        <a:srgbClr val="0000FF"/>
      </a:hlink>
      <a:folHlink>
        <a:srgbClr val="800080"/>
      </a:folHlink>
    </a:clrScheme>
    <a:fontScheme name="EFK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EN.pptx" id="{77098B04-6AD6-4B71-8F35-C793E9E77DB7}" vid="{AC821B16-136C-4DDC-A80A-4B12F2EBB5E4}"/>
    </a:ext>
  </a:extLst>
</a:theme>
</file>

<file path=ppt/theme/theme5.xml><?xml version="1.0" encoding="utf-8"?>
<a:theme xmlns:a="http://schemas.openxmlformats.org/drawingml/2006/main" name="Fact circles">
  <a:themeElements>
    <a:clrScheme name="EFKM">
      <a:dk1>
        <a:srgbClr val="000000"/>
      </a:dk1>
      <a:lt1>
        <a:sysClr val="window" lastClr="FFFFFF"/>
      </a:lt1>
      <a:dk2>
        <a:srgbClr val="1F497D"/>
      </a:dk2>
      <a:lt2>
        <a:srgbClr val="1DE2CD"/>
      </a:lt2>
      <a:accent1>
        <a:srgbClr val="0097A7"/>
      </a:accent1>
      <a:accent2>
        <a:srgbClr val="045C65"/>
      </a:accent2>
      <a:accent3>
        <a:srgbClr val="FF5252"/>
      </a:accent3>
      <a:accent4>
        <a:srgbClr val="673AB7"/>
      </a:accent4>
      <a:accent5>
        <a:srgbClr val="0C2D83"/>
      </a:accent5>
      <a:accent6>
        <a:srgbClr val="0091EA"/>
      </a:accent6>
      <a:hlink>
        <a:srgbClr val="0000FF"/>
      </a:hlink>
      <a:folHlink>
        <a:srgbClr val="800080"/>
      </a:folHlink>
    </a:clrScheme>
    <a:fontScheme name="EFK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EN.pptx" id="{77098B04-6AD6-4B71-8F35-C793E9E77DB7}" vid="{494D2D1B-F338-423C-A2F1-A5C2A11FDBE0}"/>
    </a:ext>
  </a:extLst>
</a:theme>
</file>

<file path=ppt/theme/theme6.xml><?xml version="1.0" encoding="utf-8"?>
<a:theme xmlns:a="http://schemas.openxmlformats.org/drawingml/2006/main" name="Breaker, quote, break and questions">
  <a:themeElements>
    <a:clrScheme name="EFKM">
      <a:dk1>
        <a:srgbClr val="000000"/>
      </a:dk1>
      <a:lt1>
        <a:sysClr val="window" lastClr="FFFFFF"/>
      </a:lt1>
      <a:dk2>
        <a:srgbClr val="1F497D"/>
      </a:dk2>
      <a:lt2>
        <a:srgbClr val="1DE2CD"/>
      </a:lt2>
      <a:accent1>
        <a:srgbClr val="0097A7"/>
      </a:accent1>
      <a:accent2>
        <a:srgbClr val="045C65"/>
      </a:accent2>
      <a:accent3>
        <a:srgbClr val="FF5252"/>
      </a:accent3>
      <a:accent4>
        <a:srgbClr val="673AB7"/>
      </a:accent4>
      <a:accent5>
        <a:srgbClr val="0C2D83"/>
      </a:accent5>
      <a:accent6>
        <a:srgbClr val="0091EA"/>
      </a:accent6>
      <a:hlink>
        <a:srgbClr val="0000FF"/>
      </a:hlink>
      <a:folHlink>
        <a:srgbClr val="800080"/>
      </a:folHlink>
    </a:clrScheme>
    <a:fontScheme name="EFK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EN.pptx" id="{77098B04-6AD6-4B71-8F35-C793E9E77DB7}" vid="{39A00EFB-0BC0-400F-8045-2D19072509AD}"/>
    </a:ext>
  </a:extLst>
</a:theme>
</file>

<file path=ppt/theme/theme7.xml><?xml version="1.0" encoding="utf-8"?>
<a:theme xmlns:a="http://schemas.openxmlformats.org/drawingml/2006/main" name="DMI Layout">
  <a:themeElements>
    <a:clrScheme name="EFKM">
      <a:dk1>
        <a:srgbClr val="000000"/>
      </a:dk1>
      <a:lt1>
        <a:sysClr val="window" lastClr="FFFFFF"/>
      </a:lt1>
      <a:dk2>
        <a:srgbClr val="1F497D"/>
      </a:dk2>
      <a:lt2>
        <a:srgbClr val="1DE2CD"/>
      </a:lt2>
      <a:accent1>
        <a:srgbClr val="0097A7"/>
      </a:accent1>
      <a:accent2>
        <a:srgbClr val="045C65"/>
      </a:accent2>
      <a:accent3>
        <a:srgbClr val="FF5252"/>
      </a:accent3>
      <a:accent4>
        <a:srgbClr val="673AB7"/>
      </a:accent4>
      <a:accent5>
        <a:srgbClr val="0C2D83"/>
      </a:accent5>
      <a:accent6>
        <a:srgbClr val="0091EA"/>
      </a:accent6>
      <a:hlink>
        <a:srgbClr val="0000FF"/>
      </a:hlink>
      <a:folHlink>
        <a:srgbClr val="800080"/>
      </a:folHlink>
    </a:clrScheme>
    <a:fontScheme name="EFK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EN.pptx" id="{77098B04-6AD6-4B71-8F35-C793E9E77DB7}" vid="{6D476F3B-1691-4D31-8DEB-E987EC69F7A9}"/>
    </a:ext>
  </a:extLst>
</a:theme>
</file>

<file path=ppt/theme/theme8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3788</TotalTime>
  <Words>722</Words>
  <Application>Microsoft Office PowerPoint</Application>
  <PresentationFormat>Widescreen</PresentationFormat>
  <Paragraphs>166</Paragraphs>
  <Slides>21</Slides>
  <Notes>2</Notes>
  <HiddenSlides>1</HiddenSlides>
  <MMClips>0</MMClips>
  <ScaleCrop>false</ScaleCrop>
  <HeadingPairs>
    <vt:vector size="6" baseType="variant">
      <vt:variant>
        <vt:lpstr>Benyttede skrifttyper</vt:lpstr>
      </vt:variant>
      <vt:variant>
        <vt:i4>13</vt:i4>
      </vt:variant>
      <vt:variant>
        <vt:lpstr>Tema</vt:lpstr>
      </vt:variant>
      <vt:variant>
        <vt:i4>7</vt:i4>
      </vt:variant>
      <vt:variant>
        <vt:lpstr>Slidetitler</vt:lpstr>
      </vt:variant>
      <vt:variant>
        <vt:i4>21</vt:i4>
      </vt:variant>
    </vt:vector>
  </HeadingPairs>
  <TitlesOfParts>
    <vt:vector size="41" baseType="lpstr">
      <vt:lpstr>Arial</vt:lpstr>
      <vt:lpstr>Calibri</vt:lpstr>
      <vt:lpstr>Calibri Light</vt:lpstr>
      <vt:lpstr>Courier New</vt:lpstr>
      <vt:lpstr>MS Shell Dlg 2</vt:lpstr>
      <vt:lpstr>Roboto</vt:lpstr>
      <vt:lpstr>Roboto Condensed</vt:lpstr>
      <vt:lpstr>Roboto Condensed Light</vt:lpstr>
      <vt:lpstr>Segoe UI</vt:lpstr>
      <vt:lpstr>Segoe UI Semilight</vt:lpstr>
      <vt:lpstr>Symbol</vt:lpstr>
      <vt:lpstr>Wingdings</vt:lpstr>
      <vt:lpstr>Wingdings 3</vt:lpstr>
      <vt:lpstr>DMI Title slides</vt:lpstr>
      <vt:lpstr>Text</vt:lpstr>
      <vt:lpstr>Pictures and tables</vt:lpstr>
      <vt:lpstr>Fact boxes</vt:lpstr>
      <vt:lpstr>Fact circles</vt:lpstr>
      <vt:lpstr>Breaker, quote, break and questions</vt:lpstr>
      <vt:lpstr>DMI Layout</vt:lpstr>
      <vt:lpstr>PowerPoint-præsentation</vt:lpstr>
      <vt:lpstr>Oversigt</vt:lpstr>
      <vt:lpstr>Hvad er IPCC?</vt:lpstr>
      <vt:lpstr>DMI’s rolle som kontaktpunkt</vt:lpstr>
      <vt:lpstr> Danske interesser</vt:lpstr>
      <vt:lpstr>IPCC’s Organisation</vt:lpstr>
      <vt:lpstr>Skrivearbejdet og høringsprocessen</vt:lpstr>
      <vt:lpstr>Godkendelse</vt:lpstr>
      <vt:lpstr>IPCC arbejdsprogram 2024-2029</vt:lpstr>
      <vt:lpstr>PowerPoint-præsentation</vt:lpstr>
      <vt:lpstr>Parisaftalens temperaturmålsætning</vt:lpstr>
      <vt:lpstr> </vt:lpstr>
      <vt:lpstr>COP15 i København</vt:lpstr>
      <vt:lpstr>Opdatering af 2°C mål </vt:lpstr>
      <vt:lpstr>PowerPoint-præsentation</vt:lpstr>
      <vt:lpstr>PowerPoint-præsentation</vt:lpstr>
      <vt:lpstr>Den globale middeltemperatur</vt:lpstr>
      <vt:lpstr>Når temperaturen stiger</vt:lpstr>
      <vt:lpstr>PowerPoint-præsentation</vt:lpstr>
      <vt:lpstr>PowerPoint-præsentation</vt:lpstr>
      <vt:lpstr>PowerPoint-præsentation</vt:lpstr>
    </vt:vector>
  </TitlesOfParts>
  <Company>Statens 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Maria Lind</dc:creator>
  <cp:lastModifiedBy>Tina Christensen</cp:lastModifiedBy>
  <cp:revision>101</cp:revision>
  <cp:lastPrinted>2024-08-19T07:52:42Z</cp:lastPrinted>
  <dcterms:created xsi:type="dcterms:W3CDTF">2023-10-09T10:49:43Z</dcterms:created>
  <dcterms:modified xsi:type="dcterms:W3CDTF">2026-01-14T17:09:52Z</dcterms:modified>
</cp:coreProperties>
</file>